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Corbel"/>
      <p:regular r:id="rId30"/>
      <p:bold r:id="rId31"/>
      <p:italic r:id="rId32"/>
      <p:boldItalic r:id="rId3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Corbel-bold.fntdata"/><Relationship Id="rId30" Type="http://schemas.openxmlformats.org/officeDocument/2006/relationships/font" Target="fonts/Corbel-regular.fntdata"/><Relationship Id="rId11" Type="http://schemas.openxmlformats.org/officeDocument/2006/relationships/slide" Target="slides/slide7.xml"/><Relationship Id="rId33" Type="http://schemas.openxmlformats.org/officeDocument/2006/relationships/font" Target="fonts/Corbel-boldItalic.fntdata"/><Relationship Id="rId10" Type="http://schemas.openxmlformats.org/officeDocument/2006/relationships/slide" Target="slides/slide6.xml"/><Relationship Id="rId32" Type="http://schemas.openxmlformats.org/officeDocument/2006/relationships/font" Target="fonts/Corbel-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604f367dc_0_9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604f367dc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11607a78843_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11607a78843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604f367dc_0_92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604f367dc_0_9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6084e4bbd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6084e4b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116084e4bb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116084e4b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604f367dc_0_97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604f367dc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604f367dc_0_9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604f367dc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604f367dc_0_9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604f367dc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604f367dc_0_9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604f367dc_0_9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604f367dc_0_9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604f367dc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1607a78843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1607a78843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604f367dc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604f367d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1607a78843_3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1607a78843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1607a78843_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11607a78843_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3" name="Shape 13"/>
        <p:cNvGrpSpPr/>
        <p:nvPr/>
      </p:nvGrpSpPr>
      <p:grpSpPr>
        <a:xfrm>
          <a:off x="0" y="0"/>
          <a:ext cx="0" cy="0"/>
          <a:chOff x="0" y="0"/>
          <a:chExt cx="0" cy="0"/>
        </a:xfrm>
      </p:grpSpPr>
      <p:sp>
        <p:nvSpPr>
          <p:cNvPr id="14" name="Google Shape;14;p2"/>
          <p:cNvSpPr/>
          <p:nvPr/>
        </p:nvSpPr>
        <p:spPr>
          <a:xfrm>
            <a:off x="0" y="761999"/>
            <a:ext cx="9141619" cy="5334001"/>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9270263" y="761999"/>
            <a:ext cx="2925318" cy="5334001"/>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txBox="1"/>
          <p:nvPr>
            <p:ph type="ctrTitle"/>
          </p:nvPr>
        </p:nvSpPr>
        <p:spPr>
          <a:xfrm>
            <a:off x="1069848"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5900"/>
              <a:buFont typeface="Corbel"/>
              <a:buNone/>
              <a:defRPr sz="5900">
                <a:solidFill>
                  <a:srgbClr val="FFFFF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subTitle"/>
          </p:nvPr>
        </p:nvSpPr>
        <p:spPr>
          <a:xfrm>
            <a:off x="1100015" y="4670246"/>
            <a:ext cx="7315200" cy="914400"/>
          </a:xfrm>
          <a:prstGeom prst="rect">
            <a:avLst/>
          </a:prstGeom>
          <a:noFill/>
          <a:ln>
            <a:noFill/>
          </a:ln>
        </p:spPr>
        <p:txBody>
          <a:bodyPr anchorCtr="0" anchor="t" bIns="45700" lIns="91425" spcFirstLastPara="1" rIns="91425" wrap="square" tIns="45700">
            <a:normAutofit/>
          </a:bodyPr>
          <a:lstStyle>
            <a:lvl1pPr lvl="0" algn="l">
              <a:lnSpc>
                <a:spcPct val="90000"/>
              </a:lnSpc>
              <a:spcBef>
                <a:spcPts val="1200"/>
              </a:spcBef>
              <a:spcAft>
                <a:spcPts val="0"/>
              </a:spcAft>
              <a:buSzPts val="2200"/>
              <a:buNone/>
              <a:defRPr sz="2200" cap="none">
                <a:solidFill>
                  <a:srgbClr val="D7F0F6"/>
                </a:solidFill>
              </a:defRPr>
            </a:lvl1pPr>
            <a:lvl2pPr lvl="1" algn="ctr">
              <a:lnSpc>
                <a:spcPct val="90000"/>
              </a:lnSpc>
              <a:spcBef>
                <a:spcPts val="250"/>
              </a:spcBef>
              <a:spcAft>
                <a:spcPts val="0"/>
              </a:spcAft>
              <a:buSzPts val="2200"/>
              <a:buNone/>
              <a:defRPr sz="2200"/>
            </a:lvl2pPr>
            <a:lvl3pPr lvl="2" algn="ctr">
              <a:lnSpc>
                <a:spcPct val="90000"/>
              </a:lnSpc>
              <a:spcBef>
                <a:spcPts val="250"/>
              </a:spcBef>
              <a:spcAft>
                <a:spcPts val="0"/>
              </a:spcAft>
              <a:buSzPts val="2200"/>
              <a:buNone/>
              <a:defRPr sz="2200"/>
            </a:lvl3pPr>
            <a:lvl4pPr lvl="3" algn="ctr">
              <a:lnSpc>
                <a:spcPct val="90000"/>
              </a:lnSpc>
              <a:spcBef>
                <a:spcPts val="250"/>
              </a:spcBef>
              <a:spcAft>
                <a:spcPts val="0"/>
              </a:spcAft>
              <a:buSzPts val="2000"/>
              <a:buNone/>
              <a:defRPr sz="2000"/>
            </a:lvl4pPr>
            <a:lvl5pPr lvl="4" algn="ctr">
              <a:lnSpc>
                <a:spcPct val="90000"/>
              </a:lnSpc>
              <a:spcBef>
                <a:spcPts val="250"/>
              </a:spcBef>
              <a:spcAft>
                <a:spcPts val="0"/>
              </a:spcAft>
              <a:buSzPts val="2000"/>
              <a:buNone/>
              <a:defRPr sz="2000"/>
            </a:lvl5pPr>
            <a:lvl6pPr lvl="5" algn="ctr">
              <a:lnSpc>
                <a:spcPct val="90000"/>
              </a:lnSpc>
              <a:spcBef>
                <a:spcPts val="250"/>
              </a:spcBef>
              <a:spcAft>
                <a:spcPts val="0"/>
              </a:spcAft>
              <a:buSzPts val="2000"/>
              <a:buNone/>
              <a:defRPr sz="2000"/>
            </a:lvl6pPr>
            <a:lvl7pPr lvl="6" algn="ctr">
              <a:lnSpc>
                <a:spcPct val="90000"/>
              </a:lnSpc>
              <a:spcBef>
                <a:spcPts val="250"/>
              </a:spcBef>
              <a:spcAft>
                <a:spcPts val="0"/>
              </a:spcAft>
              <a:buSzPts val="2000"/>
              <a:buNone/>
              <a:defRPr sz="2000"/>
            </a:lvl7pPr>
            <a:lvl8pPr lvl="7" algn="ctr">
              <a:lnSpc>
                <a:spcPct val="90000"/>
              </a:lnSpc>
              <a:spcBef>
                <a:spcPts val="250"/>
              </a:spcBef>
              <a:spcAft>
                <a:spcPts val="0"/>
              </a:spcAft>
              <a:buSzPts val="2000"/>
              <a:buNone/>
              <a:defRPr sz="2000"/>
            </a:lvl8pPr>
            <a:lvl9pPr lvl="8" algn="ctr">
              <a:lnSpc>
                <a:spcPct val="90000"/>
              </a:lnSpc>
              <a:spcBef>
                <a:spcPts val="250"/>
              </a:spcBef>
              <a:spcAft>
                <a:spcPts val="250"/>
              </a:spcAft>
              <a:buSzPts val="2000"/>
              <a:buNone/>
              <a:defRPr sz="2000"/>
            </a:lvl9pPr>
          </a:lstStyle>
          <a:p/>
        </p:txBody>
      </p:sp>
      <p:sp>
        <p:nvSpPr>
          <p:cNvPr id="18" name="Google Shape;18;p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4966548" y="-233172"/>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75" name="Google Shape;75;p1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685800" y="2057400"/>
            <a:ext cx="4953000" cy="28194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4965192" y="-228600"/>
            <a:ext cx="5120640" cy="7315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81" name="Google Shape;81;p12"/>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2"/>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42900" lvl="0" marL="457200" algn="l">
              <a:lnSpc>
                <a:spcPct val="90000"/>
              </a:lnSpc>
              <a:spcBef>
                <a:spcPts val="1200"/>
              </a:spcBef>
              <a:spcAft>
                <a:spcPts val="0"/>
              </a:spcAft>
              <a:buSzPts val="1800"/>
              <a:buChar char="●"/>
              <a:defRPr/>
            </a:lvl1pPr>
            <a:lvl2pPr indent="-342900" lvl="1" marL="914400" algn="l">
              <a:lnSpc>
                <a:spcPct val="90000"/>
              </a:lnSpc>
              <a:spcBef>
                <a:spcPts val="250"/>
              </a:spcBef>
              <a:spcAft>
                <a:spcPts val="0"/>
              </a:spcAft>
              <a:buSzPts val="1800"/>
              <a:buChar char="●"/>
              <a:defRPr/>
            </a:lvl2pPr>
            <a:lvl3pPr indent="-342900" lvl="2" marL="1371600" algn="l">
              <a:lnSpc>
                <a:spcPct val="90000"/>
              </a:lnSpc>
              <a:spcBef>
                <a:spcPts val="250"/>
              </a:spcBef>
              <a:spcAft>
                <a:spcPts val="0"/>
              </a:spcAft>
              <a:buSzPts val="1800"/>
              <a:buChar char="●"/>
              <a:defRPr/>
            </a:lvl3pPr>
            <a:lvl4pPr indent="-342900" lvl="3" marL="1828800" algn="l">
              <a:lnSpc>
                <a:spcPct val="90000"/>
              </a:lnSpc>
              <a:spcBef>
                <a:spcPts val="250"/>
              </a:spcBef>
              <a:spcAft>
                <a:spcPts val="0"/>
              </a:spcAft>
              <a:buSzPts val="1800"/>
              <a:buChar char="●"/>
              <a:defRPr/>
            </a:lvl4pPr>
            <a:lvl5pPr indent="-342900" lvl="4" marL="2286000" algn="l">
              <a:lnSpc>
                <a:spcPct val="90000"/>
              </a:lnSpc>
              <a:spcBef>
                <a:spcPts val="250"/>
              </a:spcBef>
              <a:spcAft>
                <a:spcPts val="0"/>
              </a:spcAft>
              <a:buSzPts val="1800"/>
              <a:buChar char="●"/>
              <a:defRPr/>
            </a:lvl5pPr>
            <a:lvl6pPr indent="-342900" lvl="5" marL="2743200" algn="l">
              <a:lnSpc>
                <a:spcPct val="90000"/>
              </a:lnSpc>
              <a:spcBef>
                <a:spcPts val="250"/>
              </a:spcBef>
              <a:spcAft>
                <a:spcPts val="0"/>
              </a:spcAft>
              <a:buSzPts val="1800"/>
              <a:buChar char="●"/>
              <a:defRPr/>
            </a:lvl6pPr>
            <a:lvl7pPr indent="-342900" lvl="6" marL="3200400" algn="l">
              <a:lnSpc>
                <a:spcPct val="90000"/>
              </a:lnSpc>
              <a:spcBef>
                <a:spcPts val="250"/>
              </a:spcBef>
              <a:spcAft>
                <a:spcPts val="0"/>
              </a:spcAft>
              <a:buSzPts val="1800"/>
              <a:buChar char="●"/>
              <a:defRPr/>
            </a:lvl7pPr>
            <a:lvl8pPr indent="-342900" lvl="7" marL="3657600" algn="l">
              <a:lnSpc>
                <a:spcPct val="90000"/>
              </a:lnSpc>
              <a:spcBef>
                <a:spcPts val="250"/>
              </a:spcBef>
              <a:spcAft>
                <a:spcPts val="0"/>
              </a:spcAft>
              <a:buSzPts val="1800"/>
              <a:buChar char="●"/>
              <a:defRPr/>
            </a:lvl8pPr>
            <a:lvl9pPr indent="-342900" lvl="8" marL="4114800" algn="l">
              <a:lnSpc>
                <a:spcPct val="90000"/>
              </a:lnSpc>
              <a:spcBef>
                <a:spcPts val="250"/>
              </a:spcBef>
              <a:spcAft>
                <a:spcPts val="250"/>
              </a:spcAft>
              <a:buSzPts val="1800"/>
              <a:buChar char="●"/>
              <a:defRPr/>
            </a:lvl9pPr>
          </a:lstStyle>
          <a:p/>
        </p:txBody>
      </p:sp>
      <p:sp>
        <p:nvSpPr>
          <p:cNvPr id="24" name="Google Shape;24;p3"/>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3"/>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3867912" y="1298448"/>
            <a:ext cx="7315200" cy="325526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595959"/>
              </a:buClr>
              <a:buSzPts val="5900"/>
              <a:buFont typeface="Corbel"/>
              <a:buNone/>
              <a:defRPr b="0" sz="5900">
                <a:solidFill>
                  <a:srgbClr val="595959"/>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3886200" y="4672584"/>
            <a:ext cx="7315200" cy="91440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200"/>
              </a:spcBef>
              <a:spcAft>
                <a:spcPts val="0"/>
              </a:spcAft>
              <a:buSzPts val="2200"/>
              <a:buNone/>
              <a:defRPr sz="2200" cap="none">
                <a:solidFill>
                  <a:srgbClr val="595959"/>
                </a:solidFill>
              </a:defRPr>
            </a:lvl1pPr>
            <a:lvl2pPr indent="-228600" lvl="1" marL="914400" algn="l">
              <a:lnSpc>
                <a:spcPct val="90000"/>
              </a:lnSpc>
              <a:spcBef>
                <a:spcPts val="250"/>
              </a:spcBef>
              <a:spcAft>
                <a:spcPts val="0"/>
              </a:spcAft>
              <a:buSzPts val="1800"/>
              <a:buNone/>
              <a:defRPr sz="1800">
                <a:solidFill>
                  <a:srgbClr val="888888"/>
                </a:solidFill>
              </a:defRPr>
            </a:lvl2pPr>
            <a:lvl3pPr indent="-228600" lvl="2" marL="1371600" algn="l">
              <a:lnSpc>
                <a:spcPct val="90000"/>
              </a:lnSpc>
              <a:spcBef>
                <a:spcPts val="250"/>
              </a:spcBef>
              <a:spcAft>
                <a:spcPts val="0"/>
              </a:spcAft>
              <a:buSzPts val="1600"/>
              <a:buNone/>
              <a:defRPr sz="1600">
                <a:solidFill>
                  <a:srgbClr val="888888"/>
                </a:solidFill>
              </a:defRPr>
            </a:lvl3pPr>
            <a:lvl4pPr indent="-228600" lvl="3" marL="1828800" algn="l">
              <a:lnSpc>
                <a:spcPct val="90000"/>
              </a:lnSpc>
              <a:spcBef>
                <a:spcPts val="250"/>
              </a:spcBef>
              <a:spcAft>
                <a:spcPts val="0"/>
              </a:spcAft>
              <a:buSzPts val="1400"/>
              <a:buNone/>
              <a:defRPr sz="1400">
                <a:solidFill>
                  <a:srgbClr val="888888"/>
                </a:solidFill>
              </a:defRPr>
            </a:lvl4pPr>
            <a:lvl5pPr indent="-228600" lvl="4" marL="2286000" algn="l">
              <a:lnSpc>
                <a:spcPct val="90000"/>
              </a:lnSpc>
              <a:spcBef>
                <a:spcPts val="250"/>
              </a:spcBef>
              <a:spcAft>
                <a:spcPts val="0"/>
              </a:spcAft>
              <a:buSzPts val="1400"/>
              <a:buNone/>
              <a:defRPr sz="1400">
                <a:solidFill>
                  <a:srgbClr val="888888"/>
                </a:solidFill>
              </a:defRPr>
            </a:lvl5pPr>
            <a:lvl6pPr indent="-228600" lvl="5" marL="2743200" algn="l">
              <a:lnSpc>
                <a:spcPct val="90000"/>
              </a:lnSpc>
              <a:spcBef>
                <a:spcPts val="250"/>
              </a:spcBef>
              <a:spcAft>
                <a:spcPts val="0"/>
              </a:spcAft>
              <a:buSzPts val="1400"/>
              <a:buNone/>
              <a:defRPr sz="1400">
                <a:solidFill>
                  <a:srgbClr val="888888"/>
                </a:solidFill>
              </a:defRPr>
            </a:lvl6pPr>
            <a:lvl7pPr indent="-228600" lvl="6" marL="3200400" algn="l">
              <a:lnSpc>
                <a:spcPct val="90000"/>
              </a:lnSpc>
              <a:spcBef>
                <a:spcPts val="250"/>
              </a:spcBef>
              <a:spcAft>
                <a:spcPts val="0"/>
              </a:spcAft>
              <a:buSzPts val="1400"/>
              <a:buNone/>
              <a:defRPr sz="1400">
                <a:solidFill>
                  <a:srgbClr val="888888"/>
                </a:solidFill>
              </a:defRPr>
            </a:lvl7pPr>
            <a:lvl8pPr indent="-228600" lvl="7" marL="3657600" algn="l">
              <a:lnSpc>
                <a:spcPct val="90000"/>
              </a:lnSpc>
              <a:spcBef>
                <a:spcPts val="250"/>
              </a:spcBef>
              <a:spcAft>
                <a:spcPts val="0"/>
              </a:spcAft>
              <a:buSzPts val="1400"/>
              <a:buNone/>
              <a:defRPr sz="1400">
                <a:solidFill>
                  <a:srgbClr val="888888"/>
                </a:solidFill>
              </a:defRPr>
            </a:lvl8pPr>
            <a:lvl9pPr indent="-228600" lvl="8" marL="4114800" algn="l">
              <a:lnSpc>
                <a:spcPct val="90000"/>
              </a:lnSpc>
              <a:spcBef>
                <a:spcPts val="250"/>
              </a:spcBef>
              <a:spcAft>
                <a:spcPts val="250"/>
              </a:spcAft>
              <a:buSzPts val="1400"/>
              <a:buNone/>
              <a:defRPr sz="1400">
                <a:solidFill>
                  <a:srgbClr val="888888"/>
                </a:solidFill>
              </a:defRPr>
            </a:lvl9pPr>
          </a:lstStyle>
          <a:p/>
        </p:txBody>
      </p:sp>
      <p:sp>
        <p:nvSpPr>
          <p:cNvPr id="30" name="Google Shape;30;p4"/>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4"/>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3867912"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6" name="Google Shape;36;p5"/>
          <p:cNvSpPr txBox="1"/>
          <p:nvPr>
            <p:ph idx="2" type="body"/>
          </p:nvPr>
        </p:nvSpPr>
        <p:spPr>
          <a:xfrm>
            <a:off x="7818120" y="868680"/>
            <a:ext cx="347472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37" name="Google Shape;37;p5"/>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5"/>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5"/>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3867912" y="1023586"/>
            <a:ext cx="3474720" cy="807720"/>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3" name="Google Shape;43;p6"/>
          <p:cNvSpPr txBox="1"/>
          <p:nvPr>
            <p:ph idx="2" type="body"/>
          </p:nvPr>
        </p:nvSpPr>
        <p:spPr>
          <a:xfrm>
            <a:off x="3867912"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4" name="Google Shape;44;p6"/>
          <p:cNvSpPr txBox="1"/>
          <p:nvPr>
            <p:ph idx="3" type="body"/>
          </p:nvPr>
        </p:nvSpPr>
        <p:spPr>
          <a:xfrm>
            <a:off x="7818463" y="1023586"/>
            <a:ext cx="3474720" cy="813171"/>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0"/>
              </a:spcBef>
              <a:spcAft>
                <a:spcPts val="0"/>
              </a:spcAft>
              <a:buSzPts val="2000"/>
              <a:buNone/>
              <a:defRPr b="1" sz="2000">
                <a:solidFill>
                  <a:srgbClr val="595959"/>
                </a:solidFill>
              </a:defRPr>
            </a:lvl1pPr>
            <a:lvl2pPr indent="-228600" lvl="1" marL="914400" algn="l">
              <a:lnSpc>
                <a:spcPct val="90000"/>
              </a:lnSpc>
              <a:spcBef>
                <a:spcPts val="250"/>
              </a:spcBef>
              <a:spcAft>
                <a:spcPts val="0"/>
              </a:spcAft>
              <a:buSzPts val="2000"/>
              <a:buNone/>
              <a:defRPr b="1" sz="2000"/>
            </a:lvl2pPr>
            <a:lvl3pPr indent="-228600" lvl="2" marL="1371600" algn="l">
              <a:lnSpc>
                <a:spcPct val="90000"/>
              </a:lnSpc>
              <a:spcBef>
                <a:spcPts val="250"/>
              </a:spcBef>
              <a:spcAft>
                <a:spcPts val="0"/>
              </a:spcAft>
              <a:buSzPts val="1800"/>
              <a:buNone/>
              <a:defRPr b="1" sz="1800"/>
            </a:lvl3pPr>
            <a:lvl4pPr indent="-228600" lvl="3" marL="1828800" algn="l">
              <a:lnSpc>
                <a:spcPct val="90000"/>
              </a:lnSpc>
              <a:spcBef>
                <a:spcPts val="250"/>
              </a:spcBef>
              <a:spcAft>
                <a:spcPts val="0"/>
              </a:spcAft>
              <a:buSzPts val="1600"/>
              <a:buNone/>
              <a:defRPr b="1" sz="1600"/>
            </a:lvl4pPr>
            <a:lvl5pPr indent="-228600" lvl="4" marL="2286000" algn="l">
              <a:lnSpc>
                <a:spcPct val="90000"/>
              </a:lnSpc>
              <a:spcBef>
                <a:spcPts val="250"/>
              </a:spcBef>
              <a:spcAft>
                <a:spcPts val="0"/>
              </a:spcAft>
              <a:buSzPts val="1600"/>
              <a:buNone/>
              <a:defRPr b="1" sz="1600"/>
            </a:lvl5pPr>
            <a:lvl6pPr indent="-228600" lvl="5" marL="2743200" algn="l">
              <a:lnSpc>
                <a:spcPct val="90000"/>
              </a:lnSpc>
              <a:spcBef>
                <a:spcPts val="250"/>
              </a:spcBef>
              <a:spcAft>
                <a:spcPts val="0"/>
              </a:spcAft>
              <a:buSzPts val="1600"/>
              <a:buNone/>
              <a:defRPr b="1" sz="1600"/>
            </a:lvl6pPr>
            <a:lvl7pPr indent="-228600" lvl="6" marL="3200400" algn="l">
              <a:lnSpc>
                <a:spcPct val="90000"/>
              </a:lnSpc>
              <a:spcBef>
                <a:spcPts val="250"/>
              </a:spcBef>
              <a:spcAft>
                <a:spcPts val="0"/>
              </a:spcAft>
              <a:buSzPts val="1600"/>
              <a:buNone/>
              <a:defRPr b="1" sz="1600"/>
            </a:lvl7pPr>
            <a:lvl8pPr indent="-228600" lvl="7" marL="3657600" algn="l">
              <a:lnSpc>
                <a:spcPct val="90000"/>
              </a:lnSpc>
              <a:spcBef>
                <a:spcPts val="250"/>
              </a:spcBef>
              <a:spcAft>
                <a:spcPts val="0"/>
              </a:spcAft>
              <a:buSzPts val="1600"/>
              <a:buNone/>
              <a:defRPr b="1" sz="1600"/>
            </a:lvl8pPr>
            <a:lvl9pPr indent="-228600" lvl="8" marL="4114800" algn="l">
              <a:lnSpc>
                <a:spcPct val="90000"/>
              </a:lnSpc>
              <a:spcBef>
                <a:spcPts val="250"/>
              </a:spcBef>
              <a:spcAft>
                <a:spcPts val="250"/>
              </a:spcAft>
              <a:buSzPts val="1600"/>
              <a:buNone/>
              <a:defRPr b="1" sz="1600"/>
            </a:lvl9pPr>
          </a:lstStyle>
          <a:p/>
        </p:txBody>
      </p:sp>
      <p:sp>
        <p:nvSpPr>
          <p:cNvPr id="45" name="Google Shape;45;p6"/>
          <p:cNvSpPr txBox="1"/>
          <p:nvPr>
            <p:ph idx="4" type="body"/>
          </p:nvPr>
        </p:nvSpPr>
        <p:spPr>
          <a:xfrm>
            <a:off x="7818463" y="1930936"/>
            <a:ext cx="3474720" cy="402336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46" name="Google Shape;46;p6"/>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6"/>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6"/>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FFFFFF"/>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7"/>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8"/>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8"/>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3867912" y="868680"/>
            <a:ext cx="7315200" cy="5120640"/>
          </a:xfrm>
          <a:prstGeom prst="rect">
            <a:avLst/>
          </a:prstGeom>
          <a:noFill/>
          <a:ln>
            <a:noFill/>
          </a:ln>
        </p:spPr>
        <p:txBody>
          <a:bodyPr anchorCtr="0" anchor="ctr" bIns="45700" lIns="91425" spcFirstLastPara="1" rIns="91425" wrap="square" tIns="45700">
            <a:normAutofit/>
          </a:bodyPr>
          <a:lstStyle>
            <a:lvl1pPr indent="-355600" lvl="0" marL="457200" algn="l">
              <a:lnSpc>
                <a:spcPct val="90000"/>
              </a:lnSpc>
              <a:spcBef>
                <a:spcPts val="1200"/>
              </a:spcBef>
              <a:spcAft>
                <a:spcPts val="0"/>
              </a:spcAft>
              <a:buSzPts val="2000"/>
              <a:buChar char="●"/>
              <a:defRPr sz="2000"/>
            </a:lvl1pPr>
            <a:lvl2pPr indent="-342900" lvl="1" marL="914400" algn="l">
              <a:lnSpc>
                <a:spcPct val="90000"/>
              </a:lnSpc>
              <a:spcBef>
                <a:spcPts val="250"/>
              </a:spcBef>
              <a:spcAft>
                <a:spcPts val="0"/>
              </a:spcAft>
              <a:buSzPts val="1800"/>
              <a:buChar char="●"/>
              <a:defRPr sz="1800"/>
            </a:lvl2pPr>
            <a:lvl3pPr indent="-330200" lvl="2" marL="1371600" algn="l">
              <a:lnSpc>
                <a:spcPct val="90000"/>
              </a:lnSpc>
              <a:spcBef>
                <a:spcPts val="250"/>
              </a:spcBef>
              <a:spcAft>
                <a:spcPts val="0"/>
              </a:spcAft>
              <a:buSzPts val="1600"/>
              <a:buChar char="●"/>
              <a:defRPr sz="1600"/>
            </a:lvl3pPr>
            <a:lvl4pPr indent="-317500" lvl="3" marL="1828800" algn="l">
              <a:lnSpc>
                <a:spcPct val="90000"/>
              </a:lnSpc>
              <a:spcBef>
                <a:spcPts val="250"/>
              </a:spcBef>
              <a:spcAft>
                <a:spcPts val="0"/>
              </a:spcAft>
              <a:buSzPts val="1400"/>
              <a:buChar char="●"/>
              <a:defRPr sz="1400"/>
            </a:lvl4pPr>
            <a:lvl5pPr indent="-317500" lvl="4" marL="2286000" algn="l">
              <a:lnSpc>
                <a:spcPct val="90000"/>
              </a:lnSpc>
              <a:spcBef>
                <a:spcPts val="250"/>
              </a:spcBef>
              <a:spcAft>
                <a:spcPts val="0"/>
              </a:spcAft>
              <a:buSzPts val="1400"/>
              <a:buChar char="●"/>
              <a:defRPr sz="1400"/>
            </a:lvl5pPr>
            <a:lvl6pPr indent="-317500" lvl="5" marL="2743200" algn="l">
              <a:lnSpc>
                <a:spcPct val="90000"/>
              </a:lnSpc>
              <a:spcBef>
                <a:spcPts val="250"/>
              </a:spcBef>
              <a:spcAft>
                <a:spcPts val="0"/>
              </a:spcAft>
              <a:buSzPts val="1400"/>
              <a:buChar char="●"/>
              <a:defRPr sz="1400"/>
            </a:lvl6pPr>
            <a:lvl7pPr indent="-317500" lvl="6" marL="3200400" algn="l">
              <a:lnSpc>
                <a:spcPct val="90000"/>
              </a:lnSpc>
              <a:spcBef>
                <a:spcPts val="250"/>
              </a:spcBef>
              <a:spcAft>
                <a:spcPts val="0"/>
              </a:spcAft>
              <a:buSzPts val="1400"/>
              <a:buChar char="●"/>
              <a:defRPr sz="1400"/>
            </a:lvl7pPr>
            <a:lvl8pPr indent="-317500" lvl="7" marL="3657600" algn="l">
              <a:lnSpc>
                <a:spcPct val="90000"/>
              </a:lnSpc>
              <a:spcBef>
                <a:spcPts val="250"/>
              </a:spcBef>
              <a:spcAft>
                <a:spcPts val="0"/>
              </a:spcAft>
              <a:buSzPts val="1400"/>
              <a:buChar char="●"/>
              <a:defRPr sz="1400"/>
            </a:lvl8pPr>
            <a:lvl9pPr indent="-317500" lvl="8" marL="4114800" algn="l">
              <a:lnSpc>
                <a:spcPct val="90000"/>
              </a:lnSpc>
              <a:spcBef>
                <a:spcPts val="250"/>
              </a:spcBef>
              <a:spcAft>
                <a:spcPts val="250"/>
              </a:spcAft>
              <a:buSzPts val="1400"/>
              <a:buChar char="●"/>
              <a:defRPr sz="1400"/>
            </a:lvl9pPr>
          </a:lstStyle>
          <a:p/>
        </p:txBody>
      </p:sp>
      <p:sp>
        <p:nvSpPr>
          <p:cNvPr id="61" name="Google Shape;61;p9"/>
          <p:cNvSpPr txBox="1"/>
          <p:nvPr>
            <p:ph idx="2" type="body"/>
          </p:nvPr>
        </p:nvSpPr>
        <p:spPr>
          <a:xfrm>
            <a:off x="256032" y="3494176"/>
            <a:ext cx="2834640" cy="2321990"/>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2" name="Google Shape;62;p9"/>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9"/>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9"/>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256032" y="1143000"/>
            <a:ext cx="2834640" cy="237744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FFFFFF"/>
              </a:buClr>
              <a:buSzPts val="3200"/>
              <a:buFont typeface="Corbel"/>
              <a:buNone/>
              <a:defRPr b="0"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3570644" y="767419"/>
            <a:ext cx="8115230" cy="5330952"/>
          </a:xfrm>
          <a:prstGeom prst="rect">
            <a:avLst/>
          </a:prstGeom>
          <a:solidFill>
            <a:srgbClr val="BFBFBF"/>
          </a:solidFill>
          <a:ln>
            <a:noFill/>
          </a:ln>
        </p:spPr>
      </p:sp>
      <p:sp>
        <p:nvSpPr>
          <p:cNvPr id="68" name="Google Shape;68;p10"/>
          <p:cNvSpPr txBox="1"/>
          <p:nvPr>
            <p:ph idx="1" type="body"/>
          </p:nvPr>
        </p:nvSpPr>
        <p:spPr>
          <a:xfrm>
            <a:off x="256032" y="3493008"/>
            <a:ext cx="2834640" cy="2322576"/>
          </a:xfrm>
          <a:prstGeom prst="rect">
            <a:avLst/>
          </a:prstGeom>
          <a:noFill/>
          <a:ln>
            <a:noFill/>
          </a:ln>
        </p:spPr>
        <p:txBody>
          <a:bodyPr anchorCtr="0" anchor="t" bIns="45700" lIns="91425" spcFirstLastPara="1" rIns="91425" wrap="square" tIns="45700">
            <a:normAutofit/>
          </a:bodyPr>
          <a:lstStyle>
            <a:lvl1pPr indent="-228600" lvl="0" marL="457200" algn="l">
              <a:lnSpc>
                <a:spcPct val="100000"/>
              </a:lnSpc>
              <a:spcBef>
                <a:spcPts val="1200"/>
              </a:spcBef>
              <a:spcAft>
                <a:spcPts val="0"/>
              </a:spcAft>
              <a:buSzPts val="1400"/>
              <a:buNone/>
              <a:defRPr sz="1400">
                <a:solidFill>
                  <a:srgbClr val="FFFFFF"/>
                </a:solidFill>
              </a:defRPr>
            </a:lvl1pPr>
            <a:lvl2pPr indent="-228600" lvl="1" marL="914400" algn="l">
              <a:lnSpc>
                <a:spcPct val="90000"/>
              </a:lnSpc>
              <a:spcBef>
                <a:spcPts val="250"/>
              </a:spcBef>
              <a:spcAft>
                <a:spcPts val="0"/>
              </a:spcAft>
              <a:buSzPts val="1200"/>
              <a:buNone/>
              <a:defRPr sz="1200"/>
            </a:lvl2pPr>
            <a:lvl3pPr indent="-228600" lvl="2" marL="1371600" algn="l">
              <a:lnSpc>
                <a:spcPct val="90000"/>
              </a:lnSpc>
              <a:spcBef>
                <a:spcPts val="250"/>
              </a:spcBef>
              <a:spcAft>
                <a:spcPts val="0"/>
              </a:spcAft>
              <a:buSzPts val="1000"/>
              <a:buNone/>
              <a:defRPr sz="1000"/>
            </a:lvl3pPr>
            <a:lvl4pPr indent="-228600" lvl="3" marL="1828800" algn="l">
              <a:lnSpc>
                <a:spcPct val="90000"/>
              </a:lnSpc>
              <a:spcBef>
                <a:spcPts val="250"/>
              </a:spcBef>
              <a:spcAft>
                <a:spcPts val="0"/>
              </a:spcAft>
              <a:buSzPts val="900"/>
              <a:buNone/>
              <a:defRPr sz="900"/>
            </a:lvl4pPr>
            <a:lvl5pPr indent="-228600" lvl="4" marL="2286000" algn="l">
              <a:lnSpc>
                <a:spcPct val="90000"/>
              </a:lnSpc>
              <a:spcBef>
                <a:spcPts val="250"/>
              </a:spcBef>
              <a:spcAft>
                <a:spcPts val="0"/>
              </a:spcAft>
              <a:buSzPts val="900"/>
              <a:buNone/>
              <a:defRPr sz="900"/>
            </a:lvl5pPr>
            <a:lvl6pPr indent="-228600" lvl="5" marL="2743200" algn="l">
              <a:lnSpc>
                <a:spcPct val="90000"/>
              </a:lnSpc>
              <a:spcBef>
                <a:spcPts val="250"/>
              </a:spcBef>
              <a:spcAft>
                <a:spcPts val="0"/>
              </a:spcAft>
              <a:buSzPts val="900"/>
              <a:buNone/>
              <a:defRPr sz="900"/>
            </a:lvl6pPr>
            <a:lvl7pPr indent="-228600" lvl="6" marL="3200400" algn="l">
              <a:lnSpc>
                <a:spcPct val="90000"/>
              </a:lnSpc>
              <a:spcBef>
                <a:spcPts val="250"/>
              </a:spcBef>
              <a:spcAft>
                <a:spcPts val="0"/>
              </a:spcAft>
              <a:buSzPts val="900"/>
              <a:buNone/>
              <a:defRPr sz="900"/>
            </a:lvl7pPr>
            <a:lvl8pPr indent="-228600" lvl="7" marL="3657600" algn="l">
              <a:lnSpc>
                <a:spcPct val="90000"/>
              </a:lnSpc>
              <a:spcBef>
                <a:spcPts val="250"/>
              </a:spcBef>
              <a:spcAft>
                <a:spcPts val="0"/>
              </a:spcAft>
              <a:buSzPts val="900"/>
              <a:buNone/>
              <a:defRPr sz="900"/>
            </a:lvl8pPr>
            <a:lvl9pPr indent="-228600" lvl="8" marL="4114800" algn="l">
              <a:lnSpc>
                <a:spcPct val="90000"/>
              </a:lnSpc>
              <a:spcBef>
                <a:spcPts val="250"/>
              </a:spcBef>
              <a:spcAft>
                <a:spcPts val="250"/>
              </a:spcAft>
              <a:buSzPts val="900"/>
              <a:buNone/>
              <a:defRPr sz="900"/>
            </a:lvl9pPr>
          </a:lstStyle>
          <a:p/>
        </p:txBody>
      </p:sp>
      <p:sp>
        <p:nvSpPr>
          <p:cNvPr id="69" name="Google Shape;69;p10"/>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
          <p:cNvSpPr txBox="1"/>
          <p:nvPr>
            <p:ph idx="11" type="ftr"/>
          </p:nvPr>
        </p:nvSpPr>
        <p:spPr>
          <a:xfrm>
            <a:off x="3499101" y="6356350"/>
            <a:ext cx="591151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p:nvPr/>
        </p:nvSpPr>
        <p:spPr>
          <a:xfrm>
            <a:off x="1" y="758952"/>
            <a:ext cx="3443590" cy="5330952"/>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 name="Google Shape;7;p1"/>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FFFFFF"/>
              </a:buClr>
              <a:buSzPts val="3600"/>
              <a:buFont typeface="Corbel"/>
              <a:buNone/>
              <a:defRPr b="0" i="0" sz="3600" u="none" cap="none" strike="noStrike">
                <a:solidFill>
                  <a:srgbClr val="FFFFFF"/>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 name="Google Shape;8;p1"/>
          <p:cNvSpPr/>
          <p:nvPr/>
        </p:nvSpPr>
        <p:spPr>
          <a:xfrm>
            <a:off x="11815864" y="758952"/>
            <a:ext cx="384048" cy="5330952"/>
          </a:xfrm>
          <a:prstGeom prst="rect">
            <a:avLst/>
          </a:prstGeom>
          <a:solidFill>
            <a:srgbClr val="C8C8C8">
              <a:alpha val="49803"/>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 name="Google Shape;9;p1"/>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lvl1pPr indent="-355600" lvl="0" marL="457200" marR="0" rtl="0" algn="l">
              <a:lnSpc>
                <a:spcPct val="90000"/>
              </a:lnSpc>
              <a:spcBef>
                <a:spcPts val="1200"/>
              </a:spcBef>
              <a:spcAft>
                <a:spcPts val="0"/>
              </a:spcAft>
              <a:buClr>
                <a:schemeClr val="accent1"/>
              </a:buClr>
              <a:buSzPts val="2000"/>
              <a:buFont typeface="Noto Sans Symbols"/>
              <a:buChar char="●"/>
              <a:defRPr b="0" i="0" sz="2000" u="none" cap="none" strike="noStrike">
                <a:solidFill>
                  <a:srgbClr val="595959"/>
                </a:solidFill>
                <a:latin typeface="Corbel"/>
                <a:ea typeface="Corbel"/>
                <a:cs typeface="Corbel"/>
                <a:sym typeface="Corbel"/>
              </a:defRPr>
            </a:lvl1pPr>
            <a:lvl2pPr indent="-342900" lvl="1" marL="914400" marR="0" rtl="0" algn="l">
              <a:lnSpc>
                <a:spcPct val="90000"/>
              </a:lnSpc>
              <a:spcBef>
                <a:spcPts val="250"/>
              </a:spcBef>
              <a:spcAft>
                <a:spcPts val="0"/>
              </a:spcAft>
              <a:buClr>
                <a:schemeClr val="accent1"/>
              </a:buClr>
              <a:buSzPts val="1800"/>
              <a:buFont typeface="Noto Sans Symbols"/>
              <a:buChar char="●"/>
              <a:defRPr b="0" i="0" sz="1800" u="none" cap="none" strike="noStrike">
                <a:solidFill>
                  <a:srgbClr val="595959"/>
                </a:solidFill>
                <a:latin typeface="Corbel"/>
                <a:ea typeface="Corbel"/>
                <a:cs typeface="Corbel"/>
                <a:sym typeface="Corbel"/>
              </a:defRPr>
            </a:lvl2pPr>
            <a:lvl3pPr indent="-330200" lvl="2" marL="1371600" marR="0" rtl="0" algn="l">
              <a:lnSpc>
                <a:spcPct val="90000"/>
              </a:lnSpc>
              <a:spcBef>
                <a:spcPts val="250"/>
              </a:spcBef>
              <a:spcAft>
                <a:spcPts val="0"/>
              </a:spcAft>
              <a:buClr>
                <a:schemeClr val="accent1"/>
              </a:buClr>
              <a:buSzPts val="1600"/>
              <a:buFont typeface="Noto Sans Symbols"/>
              <a:buChar char="●"/>
              <a:defRPr b="0" i="0" sz="1600" u="none" cap="none" strike="noStrike">
                <a:solidFill>
                  <a:srgbClr val="595959"/>
                </a:solidFill>
                <a:latin typeface="Corbel"/>
                <a:ea typeface="Corbel"/>
                <a:cs typeface="Corbel"/>
                <a:sym typeface="Corbel"/>
              </a:defRPr>
            </a:lvl3pPr>
            <a:lvl4pPr indent="-317500" lvl="3" marL="18288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4pPr>
            <a:lvl5pPr indent="-317500" lvl="4" marL="22860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5pPr>
            <a:lvl6pPr indent="-317500" lvl="5" marL="27432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6pPr>
            <a:lvl7pPr indent="-317500" lvl="6" marL="32004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7pPr>
            <a:lvl8pPr indent="-317500" lvl="7" marL="3657600" marR="0" rtl="0" algn="l">
              <a:lnSpc>
                <a:spcPct val="90000"/>
              </a:lnSpc>
              <a:spcBef>
                <a:spcPts val="250"/>
              </a:spcBef>
              <a:spcAft>
                <a:spcPts val="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8pPr>
            <a:lvl9pPr indent="-317500" lvl="8" marL="4114800" marR="0" rtl="0" algn="l">
              <a:lnSpc>
                <a:spcPct val="90000"/>
              </a:lnSpc>
              <a:spcBef>
                <a:spcPts val="250"/>
              </a:spcBef>
              <a:spcAft>
                <a:spcPts val="250"/>
              </a:spcAft>
              <a:buClr>
                <a:schemeClr val="accent1"/>
              </a:buClr>
              <a:buSzPts val="1400"/>
              <a:buFont typeface="Noto Sans Symbols"/>
              <a:buChar char="●"/>
              <a:defRPr b="0" i="0" sz="1400" u="none" cap="none" strike="noStrike">
                <a:solidFill>
                  <a:srgbClr val="595959"/>
                </a:solidFill>
                <a:latin typeface="Corbel"/>
                <a:ea typeface="Corbel"/>
                <a:cs typeface="Corbel"/>
                <a:sym typeface="Corbel"/>
              </a:defRPr>
            </a:lvl9pPr>
          </a:lstStyle>
          <a:p/>
        </p:txBody>
      </p:sp>
      <p:sp>
        <p:nvSpPr>
          <p:cNvPr id="10" name="Google Shape;10;p1"/>
          <p:cNvSpPr txBox="1"/>
          <p:nvPr>
            <p:ph idx="10" type="dt"/>
          </p:nvPr>
        </p:nvSpPr>
        <p:spPr>
          <a:xfrm>
            <a:off x="262465"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1" name="Google Shape;11;p1"/>
          <p:cNvSpPr txBox="1"/>
          <p:nvPr>
            <p:ph idx="11" type="ftr"/>
          </p:nvPr>
        </p:nvSpPr>
        <p:spPr>
          <a:xfrm>
            <a:off x="3869268" y="6356350"/>
            <a:ext cx="591151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100" u="none" cap="none" strike="noStrike">
                <a:solidFill>
                  <a:srgbClr val="7F7F7F"/>
                </a:solidFill>
                <a:latin typeface="Corbel"/>
                <a:ea typeface="Corbel"/>
                <a:cs typeface="Corbel"/>
                <a:sym typeface="Corbel"/>
              </a:defRPr>
            </a:lvl1pPr>
            <a:lvl2pPr lvl="1"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2pPr>
            <a:lvl3pPr lvl="2"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3pPr>
            <a:lvl4pPr lvl="3"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4pPr>
            <a:lvl5pPr lvl="4"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5pPr>
            <a:lvl6pPr lvl="5"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6pPr>
            <a:lvl7pPr lvl="6"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7pPr>
            <a:lvl8pPr lvl="7"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8pPr>
            <a:lvl9pPr lvl="8" marR="0" rtl="0" algn="l">
              <a:spcBef>
                <a:spcPts val="0"/>
              </a:spcBef>
              <a:spcAft>
                <a:spcPts val="0"/>
              </a:spcAft>
              <a:buSzPts val="1400"/>
              <a:buNone/>
              <a:defRPr b="0" i="0" sz="1800" u="none" cap="none" strike="noStrike">
                <a:solidFill>
                  <a:schemeClr val="dk1"/>
                </a:solidFill>
                <a:latin typeface="Corbel"/>
                <a:ea typeface="Corbel"/>
                <a:cs typeface="Corbel"/>
                <a:sym typeface="Corbel"/>
              </a:defRPr>
            </a:lvl9pPr>
          </a:lstStyle>
          <a:p/>
        </p:txBody>
      </p:sp>
      <p:sp>
        <p:nvSpPr>
          <p:cNvPr id="12" name="Google Shape;12;p1"/>
          <p:cNvSpPr txBox="1"/>
          <p:nvPr>
            <p:ph idx="12" type="sldNum"/>
          </p:nvPr>
        </p:nvSpPr>
        <p:spPr>
          <a:xfrm>
            <a:off x="10634135" y="6356350"/>
            <a:ext cx="1530927"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1" i="0" sz="1200" u="none" cap="none" strike="noStrike">
                <a:solidFill>
                  <a:schemeClr val="accent1"/>
                </a:solidFill>
                <a:latin typeface="Corbel"/>
                <a:ea typeface="Corbel"/>
                <a:cs typeface="Corbel"/>
                <a:sym typeface="Corbel"/>
              </a:defRPr>
            </a:lvl1pPr>
            <a:lvl2pPr indent="0" lvl="1" marL="0" marR="0" rtl="0" algn="r">
              <a:spcBef>
                <a:spcPts val="0"/>
              </a:spcBef>
              <a:buNone/>
              <a:defRPr b="1" i="0" sz="1200" u="none" cap="none" strike="noStrike">
                <a:solidFill>
                  <a:schemeClr val="accent1"/>
                </a:solidFill>
                <a:latin typeface="Corbel"/>
                <a:ea typeface="Corbel"/>
                <a:cs typeface="Corbel"/>
                <a:sym typeface="Corbel"/>
              </a:defRPr>
            </a:lvl2pPr>
            <a:lvl3pPr indent="0" lvl="2" marL="0" marR="0" rtl="0" algn="r">
              <a:spcBef>
                <a:spcPts val="0"/>
              </a:spcBef>
              <a:buNone/>
              <a:defRPr b="1" i="0" sz="1200" u="none" cap="none" strike="noStrike">
                <a:solidFill>
                  <a:schemeClr val="accent1"/>
                </a:solidFill>
                <a:latin typeface="Corbel"/>
                <a:ea typeface="Corbel"/>
                <a:cs typeface="Corbel"/>
                <a:sym typeface="Corbel"/>
              </a:defRPr>
            </a:lvl3pPr>
            <a:lvl4pPr indent="0" lvl="3" marL="0" marR="0" rtl="0" algn="r">
              <a:spcBef>
                <a:spcPts val="0"/>
              </a:spcBef>
              <a:buNone/>
              <a:defRPr b="1" i="0" sz="1200" u="none" cap="none" strike="noStrike">
                <a:solidFill>
                  <a:schemeClr val="accent1"/>
                </a:solidFill>
                <a:latin typeface="Corbel"/>
                <a:ea typeface="Corbel"/>
                <a:cs typeface="Corbel"/>
                <a:sym typeface="Corbel"/>
              </a:defRPr>
            </a:lvl4pPr>
            <a:lvl5pPr indent="0" lvl="4" marL="0" marR="0" rtl="0" algn="r">
              <a:spcBef>
                <a:spcPts val="0"/>
              </a:spcBef>
              <a:buNone/>
              <a:defRPr b="1" i="0" sz="1200" u="none" cap="none" strike="noStrike">
                <a:solidFill>
                  <a:schemeClr val="accent1"/>
                </a:solidFill>
                <a:latin typeface="Corbel"/>
                <a:ea typeface="Corbel"/>
                <a:cs typeface="Corbel"/>
                <a:sym typeface="Corbel"/>
              </a:defRPr>
            </a:lvl5pPr>
            <a:lvl6pPr indent="0" lvl="5" marL="0" marR="0" rtl="0" algn="r">
              <a:spcBef>
                <a:spcPts val="0"/>
              </a:spcBef>
              <a:buNone/>
              <a:defRPr b="1" i="0" sz="1200" u="none" cap="none" strike="noStrike">
                <a:solidFill>
                  <a:schemeClr val="accent1"/>
                </a:solidFill>
                <a:latin typeface="Corbel"/>
                <a:ea typeface="Corbel"/>
                <a:cs typeface="Corbel"/>
                <a:sym typeface="Corbel"/>
              </a:defRPr>
            </a:lvl6pPr>
            <a:lvl7pPr indent="0" lvl="6" marL="0" marR="0" rtl="0" algn="r">
              <a:spcBef>
                <a:spcPts val="0"/>
              </a:spcBef>
              <a:buNone/>
              <a:defRPr b="1" i="0" sz="1200" u="none" cap="none" strike="noStrike">
                <a:solidFill>
                  <a:schemeClr val="accent1"/>
                </a:solidFill>
                <a:latin typeface="Corbel"/>
                <a:ea typeface="Corbel"/>
                <a:cs typeface="Corbel"/>
                <a:sym typeface="Corbel"/>
              </a:defRPr>
            </a:lvl7pPr>
            <a:lvl8pPr indent="0" lvl="7" marL="0" marR="0" rtl="0" algn="r">
              <a:spcBef>
                <a:spcPts val="0"/>
              </a:spcBef>
              <a:buNone/>
              <a:defRPr b="1" i="0" sz="1200" u="none" cap="none" strike="noStrike">
                <a:solidFill>
                  <a:schemeClr val="accent1"/>
                </a:solidFill>
                <a:latin typeface="Corbel"/>
                <a:ea typeface="Corbel"/>
                <a:cs typeface="Corbel"/>
                <a:sym typeface="Corbel"/>
              </a:defRPr>
            </a:lvl8pPr>
            <a:lvl9pPr indent="0" lvl="8" marL="0" marR="0" rtl="0" algn="r">
              <a:spcBef>
                <a:spcPts val="0"/>
              </a:spcBef>
              <a:buNone/>
              <a:defRPr b="1" i="0" sz="1200" u="none" cap="none" strike="noStrike">
                <a:solidFill>
                  <a:schemeClr val="accent1"/>
                </a:solidFill>
                <a:latin typeface="Corbel"/>
                <a:ea typeface="Corbel"/>
                <a:cs typeface="Corbel"/>
                <a:sym typeface="Corbe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8.png"/><Relationship Id="rId10" Type="http://schemas.openxmlformats.org/officeDocument/2006/relationships/image" Target="../media/image12.png"/><Relationship Id="rId13" Type="http://schemas.openxmlformats.org/officeDocument/2006/relationships/image" Target="../media/image13.png"/><Relationship Id="rId12"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jpg"/><Relationship Id="rId4" Type="http://schemas.openxmlformats.org/officeDocument/2006/relationships/image" Target="../media/image19.jpg"/><Relationship Id="rId9" Type="http://schemas.openxmlformats.org/officeDocument/2006/relationships/image" Target="../media/image16.png"/><Relationship Id="rId15" Type="http://schemas.openxmlformats.org/officeDocument/2006/relationships/image" Target="../media/image3.png"/><Relationship Id="rId14" Type="http://schemas.openxmlformats.org/officeDocument/2006/relationships/image" Target="../media/image15.png"/><Relationship Id="rId17" Type="http://schemas.openxmlformats.org/officeDocument/2006/relationships/image" Target="../media/image9.png"/><Relationship Id="rId16" Type="http://schemas.openxmlformats.org/officeDocument/2006/relationships/image" Target="../media/image5.png"/><Relationship Id="rId5" Type="http://schemas.openxmlformats.org/officeDocument/2006/relationships/image" Target="../media/image14.jpg"/><Relationship Id="rId19" Type="http://schemas.openxmlformats.org/officeDocument/2006/relationships/image" Target="../media/image1.png"/><Relationship Id="rId6" Type="http://schemas.openxmlformats.org/officeDocument/2006/relationships/image" Target="../media/image11.png"/><Relationship Id="rId18" Type="http://schemas.openxmlformats.org/officeDocument/2006/relationships/image" Target="../media/image7.png"/><Relationship Id="rId7" Type="http://schemas.openxmlformats.org/officeDocument/2006/relationships/image" Target="../media/image2.png"/><Relationship Id="rId8"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5.gif"/><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3.gif"/><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hyperlink" Target="http://drive.google.com/file/d/1aU5OFm3nXAX3H8DV6gLJe3AhAlmhRpqE/view" TargetMode="External"/><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hyperlink" Target="http://drive.google.com/file/d/158vS3rpt4NuW2DLeteyHDL235JM1EykR/view" TargetMode="Externa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36.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0.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s://github.com/simonkingaby" TargetMode="External"/><Relationship Id="rId4" Type="http://schemas.openxmlformats.org/officeDocument/2006/relationships/hyperlink" Target="https://www.canva.com/" TargetMode="External"/><Relationship Id="rId5" Type="http://schemas.openxmlformats.org/officeDocument/2006/relationships/hyperlink" Target="https://youtu.be/fzH7Gjadmj0"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23.png"/><Relationship Id="rId5"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drive.google.com/file/d/15bD4wkjItnVDydDIj3JKBsusWZ9uDjDy/view" TargetMode="External"/><Relationship Id="rId4" Type="http://schemas.openxmlformats.org/officeDocument/2006/relationships/image" Target="../media/image25.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descr="Sticky notes on a wall" id="88" name="Google Shape;88;p13"/>
          <p:cNvPicPr preferRelativeResize="0"/>
          <p:nvPr/>
        </p:nvPicPr>
        <p:blipFill rotWithShape="1">
          <a:blip r:embed="rId3">
            <a:alphaModFix/>
          </a:blip>
          <a:srcRect b="0" l="0" r="0" t="0"/>
          <a:stretch/>
        </p:blipFill>
        <p:spPr>
          <a:xfrm>
            <a:off x="9264771" y="2406709"/>
            <a:ext cx="2888246" cy="2147003"/>
          </a:xfrm>
          <a:prstGeom prst="rect">
            <a:avLst/>
          </a:prstGeom>
          <a:noFill/>
          <a:ln>
            <a:noFill/>
          </a:ln>
        </p:spPr>
      </p:pic>
      <p:pic>
        <p:nvPicPr>
          <p:cNvPr descr="Sticky notes on a wall" id="89" name="Google Shape;89;p13"/>
          <p:cNvPicPr preferRelativeResize="0"/>
          <p:nvPr/>
        </p:nvPicPr>
        <p:blipFill rotWithShape="1">
          <a:blip r:embed="rId4">
            <a:alphaModFix/>
          </a:blip>
          <a:srcRect b="0" l="0" r="0" t="0"/>
          <a:stretch/>
        </p:blipFill>
        <p:spPr>
          <a:xfrm>
            <a:off x="9264770" y="772747"/>
            <a:ext cx="2891883" cy="1650913"/>
          </a:xfrm>
          <a:prstGeom prst="rect">
            <a:avLst/>
          </a:prstGeom>
          <a:noFill/>
          <a:ln>
            <a:noFill/>
          </a:ln>
        </p:spPr>
      </p:pic>
      <p:pic>
        <p:nvPicPr>
          <p:cNvPr descr="Sticky notes on a wall" id="90" name="Google Shape;90;p13"/>
          <p:cNvPicPr preferRelativeResize="0"/>
          <p:nvPr/>
        </p:nvPicPr>
        <p:blipFill rotWithShape="1">
          <a:blip r:embed="rId5">
            <a:alphaModFix/>
          </a:blip>
          <a:srcRect b="0" l="0" r="0" t="0"/>
          <a:stretch/>
        </p:blipFill>
        <p:spPr>
          <a:xfrm>
            <a:off x="9264770" y="4553712"/>
            <a:ext cx="2891883" cy="1531541"/>
          </a:xfrm>
          <a:prstGeom prst="rect">
            <a:avLst/>
          </a:prstGeom>
          <a:noFill/>
          <a:ln>
            <a:noFill/>
          </a:ln>
        </p:spPr>
      </p:pic>
      <p:sp>
        <p:nvSpPr>
          <p:cNvPr id="91" name="Google Shape;91;p13"/>
          <p:cNvSpPr txBox="1"/>
          <p:nvPr>
            <p:ph type="ctrTitle"/>
          </p:nvPr>
        </p:nvSpPr>
        <p:spPr>
          <a:xfrm>
            <a:off x="859783" y="1298448"/>
            <a:ext cx="7315200" cy="3255264"/>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rgbClr val="FFFFFF"/>
              </a:buClr>
              <a:buSzPts val="9600"/>
              <a:buFont typeface="Corbel"/>
              <a:buNone/>
            </a:pPr>
            <a:r>
              <a:rPr lang="en-US" sz="9600"/>
              <a:t>NFTs</a:t>
            </a:r>
            <a:endParaRPr/>
          </a:p>
        </p:txBody>
      </p:sp>
      <p:sp>
        <p:nvSpPr>
          <p:cNvPr id="92" name="Google Shape;92;p13"/>
          <p:cNvSpPr txBox="1"/>
          <p:nvPr>
            <p:ph idx="1" type="subTitle"/>
          </p:nvPr>
        </p:nvSpPr>
        <p:spPr>
          <a:xfrm>
            <a:off x="1020000" y="4553700"/>
            <a:ext cx="8076900" cy="88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2200"/>
              <a:buNone/>
            </a:pPr>
            <a:r>
              <a:rPr lang="en-US"/>
              <a:t>And Our Journey To The Creation Of  </a:t>
            </a:r>
            <a:r>
              <a:rPr b="1" lang="en-US"/>
              <a:t>The Cryptobara Collection</a:t>
            </a:r>
            <a:endParaRPr/>
          </a:p>
        </p:txBody>
      </p:sp>
      <p:pic>
        <p:nvPicPr>
          <p:cNvPr descr="Shape&#10;&#10;Description automatically generated with medium confidence" id="93" name="Google Shape;93;p13"/>
          <p:cNvPicPr preferRelativeResize="0"/>
          <p:nvPr/>
        </p:nvPicPr>
        <p:blipFill rotWithShape="1">
          <a:blip r:embed="rId6">
            <a:alphaModFix/>
          </a:blip>
          <a:srcRect b="24189" l="13543" r="12763" t="0"/>
          <a:stretch/>
        </p:blipFill>
        <p:spPr>
          <a:xfrm>
            <a:off x="9403491" y="2416839"/>
            <a:ext cx="2614443" cy="2253407"/>
          </a:xfrm>
          <a:prstGeom prst="rect">
            <a:avLst/>
          </a:prstGeom>
          <a:noFill/>
          <a:ln>
            <a:noFill/>
          </a:ln>
        </p:spPr>
      </p:pic>
      <p:sp>
        <p:nvSpPr>
          <p:cNvPr id="94" name="Google Shape;94;p13"/>
          <p:cNvSpPr txBox="1"/>
          <p:nvPr/>
        </p:nvSpPr>
        <p:spPr>
          <a:xfrm>
            <a:off x="1228045" y="5309562"/>
            <a:ext cx="75129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600" u="none" cap="none" strike="noStrike">
                <a:solidFill>
                  <a:srgbClr val="3F3F3F"/>
                </a:solidFill>
                <a:latin typeface="Corbel"/>
                <a:ea typeface="Corbel"/>
                <a:cs typeface="Corbel"/>
                <a:sym typeface="Corbel"/>
              </a:rPr>
              <a:t>A project by: 		Marcela Castano 		Rina Weiner 									Frank Lau 				Monique Ferguson</a:t>
            </a:r>
            <a:endParaRPr/>
          </a:p>
        </p:txBody>
      </p:sp>
      <p:pic>
        <p:nvPicPr>
          <p:cNvPr descr="A picture containing icon&#10;&#10;Description automatically generated" id="95" name="Google Shape;95;p13"/>
          <p:cNvPicPr preferRelativeResize="0"/>
          <p:nvPr/>
        </p:nvPicPr>
        <p:blipFill rotWithShape="1">
          <a:blip r:embed="rId7">
            <a:alphaModFix/>
          </a:blip>
          <a:srcRect b="0" l="0" r="0" t="0"/>
          <a:stretch/>
        </p:blipFill>
        <p:spPr>
          <a:xfrm>
            <a:off x="2163375" y="3906449"/>
            <a:ext cx="455650" cy="376125"/>
          </a:xfrm>
          <a:prstGeom prst="rect">
            <a:avLst/>
          </a:prstGeom>
          <a:noFill/>
          <a:ln>
            <a:noFill/>
          </a:ln>
        </p:spPr>
      </p:pic>
      <p:pic>
        <p:nvPicPr>
          <p:cNvPr descr="A picture containing shape&#10;&#10;Description automatically generated" id="96" name="Google Shape;96;p13"/>
          <p:cNvPicPr preferRelativeResize="0"/>
          <p:nvPr/>
        </p:nvPicPr>
        <p:blipFill rotWithShape="1">
          <a:blip r:embed="rId8">
            <a:alphaModFix/>
          </a:blip>
          <a:srcRect b="0" l="0" r="0" t="0"/>
          <a:stretch/>
        </p:blipFill>
        <p:spPr>
          <a:xfrm>
            <a:off x="11471001" y="5449927"/>
            <a:ext cx="558088" cy="558088"/>
          </a:xfrm>
          <a:prstGeom prst="rect">
            <a:avLst/>
          </a:prstGeom>
          <a:noFill/>
          <a:ln>
            <a:noFill/>
          </a:ln>
        </p:spPr>
      </p:pic>
      <p:pic>
        <p:nvPicPr>
          <p:cNvPr descr="A picture containing icon&#10;&#10;Description automatically generated" id="97" name="Google Shape;97;p13"/>
          <p:cNvPicPr preferRelativeResize="0"/>
          <p:nvPr/>
        </p:nvPicPr>
        <p:blipFill rotWithShape="1">
          <a:blip r:embed="rId9">
            <a:alphaModFix/>
          </a:blip>
          <a:srcRect b="0" l="0" r="0" t="0"/>
          <a:stretch/>
        </p:blipFill>
        <p:spPr>
          <a:xfrm>
            <a:off x="10391222" y="4797436"/>
            <a:ext cx="558087" cy="558087"/>
          </a:xfrm>
          <a:prstGeom prst="rect">
            <a:avLst/>
          </a:prstGeom>
          <a:noFill/>
          <a:ln>
            <a:noFill/>
          </a:ln>
        </p:spPr>
      </p:pic>
      <p:pic>
        <p:nvPicPr>
          <p:cNvPr descr="Icon&#10;&#10;Description automatically generated with medium confidence" id="98" name="Google Shape;98;p13"/>
          <p:cNvPicPr preferRelativeResize="0"/>
          <p:nvPr/>
        </p:nvPicPr>
        <p:blipFill rotWithShape="1">
          <a:blip r:embed="rId10">
            <a:alphaModFix/>
          </a:blip>
          <a:srcRect b="0" l="0" r="0" t="0"/>
          <a:stretch/>
        </p:blipFill>
        <p:spPr>
          <a:xfrm>
            <a:off x="9431583" y="5447662"/>
            <a:ext cx="536274" cy="536274"/>
          </a:xfrm>
          <a:prstGeom prst="rect">
            <a:avLst/>
          </a:prstGeom>
          <a:noFill/>
          <a:ln>
            <a:noFill/>
          </a:ln>
        </p:spPr>
      </p:pic>
      <p:pic>
        <p:nvPicPr>
          <p:cNvPr descr="A picture containing icon&#10;&#10;Description automatically generated" id="99" name="Google Shape;99;p13"/>
          <p:cNvPicPr preferRelativeResize="0"/>
          <p:nvPr/>
        </p:nvPicPr>
        <p:blipFill rotWithShape="1">
          <a:blip r:embed="rId11">
            <a:alphaModFix/>
          </a:blip>
          <a:srcRect b="0" l="0" r="0" t="0"/>
          <a:stretch/>
        </p:blipFill>
        <p:spPr>
          <a:xfrm>
            <a:off x="11423049" y="892119"/>
            <a:ext cx="558087" cy="558087"/>
          </a:xfrm>
          <a:prstGeom prst="rect">
            <a:avLst/>
          </a:prstGeom>
          <a:noFill/>
          <a:ln>
            <a:noFill/>
          </a:ln>
        </p:spPr>
      </p:pic>
      <p:pic>
        <p:nvPicPr>
          <p:cNvPr descr="Shape&#10;&#10;Description automatically generated" id="100" name="Google Shape;100;p13"/>
          <p:cNvPicPr preferRelativeResize="0"/>
          <p:nvPr/>
        </p:nvPicPr>
        <p:blipFill rotWithShape="1">
          <a:blip r:embed="rId12">
            <a:alphaModFix/>
          </a:blip>
          <a:srcRect b="0" l="0" r="0" t="0"/>
          <a:stretch/>
        </p:blipFill>
        <p:spPr>
          <a:xfrm>
            <a:off x="9409770" y="892119"/>
            <a:ext cx="558087" cy="558087"/>
          </a:xfrm>
          <a:prstGeom prst="rect">
            <a:avLst/>
          </a:prstGeom>
          <a:noFill/>
          <a:ln>
            <a:noFill/>
          </a:ln>
        </p:spPr>
      </p:pic>
      <p:pic>
        <p:nvPicPr>
          <p:cNvPr descr="A picture containing icon&#10;&#10;Description automatically generated" id="101" name="Google Shape;101;p13"/>
          <p:cNvPicPr preferRelativeResize="0"/>
          <p:nvPr/>
        </p:nvPicPr>
        <p:blipFill rotWithShape="1">
          <a:blip r:embed="rId13">
            <a:alphaModFix/>
          </a:blip>
          <a:srcRect b="0" l="0" r="0" t="0"/>
          <a:stretch/>
        </p:blipFill>
        <p:spPr>
          <a:xfrm>
            <a:off x="10413035" y="1729250"/>
            <a:ext cx="536274" cy="536274"/>
          </a:xfrm>
          <a:prstGeom prst="rect">
            <a:avLst/>
          </a:prstGeom>
          <a:noFill/>
          <a:ln>
            <a:noFill/>
          </a:ln>
        </p:spPr>
      </p:pic>
      <p:pic>
        <p:nvPicPr>
          <p:cNvPr descr="Icon&#10;&#10;Description automatically generated with medium confidence" id="102" name="Google Shape;102;p13"/>
          <p:cNvPicPr preferRelativeResize="0"/>
          <p:nvPr/>
        </p:nvPicPr>
        <p:blipFill rotWithShape="1">
          <a:blip r:embed="rId14">
            <a:alphaModFix/>
          </a:blip>
          <a:srcRect b="0" l="0" r="0" t="0"/>
          <a:stretch/>
        </p:blipFill>
        <p:spPr>
          <a:xfrm>
            <a:off x="9448410" y="1952724"/>
            <a:ext cx="320070" cy="320070"/>
          </a:xfrm>
          <a:prstGeom prst="rect">
            <a:avLst/>
          </a:prstGeom>
          <a:noFill/>
          <a:ln>
            <a:noFill/>
          </a:ln>
        </p:spPr>
      </p:pic>
      <p:pic>
        <p:nvPicPr>
          <p:cNvPr descr="A picture containing icon&#10;&#10;Description automatically generated" id="103" name="Google Shape;103;p13"/>
          <p:cNvPicPr preferRelativeResize="0"/>
          <p:nvPr/>
        </p:nvPicPr>
        <p:blipFill rotWithShape="1">
          <a:blip r:embed="rId15">
            <a:alphaModFix/>
          </a:blip>
          <a:srcRect b="0" l="0" r="0" t="0"/>
          <a:stretch/>
        </p:blipFill>
        <p:spPr>
          <a:xfrm>
            <a:off x="10518826" y="1328901"/>
            <a:ext cx="324691" cy="324691"/>
          </a:xfrm>
          <a:prstGeom prst="rect">
            <a:avLst/>
          </a:prstGeom>
          <a:noFill/>
          <a:ln>
            <a:noFill/>
          </a:ln>
        </p:spPr>
      </p:pic>
      <p:pic>
        <p:nvPicPr>
          <p:cNvPr descr="A picture containing shape&#10;&#10;Description automatically generated" id="104" name="Google Shape;104;p13"/>
          <p:cNvPicPr preferRelativeResize="0"/>
          <p:nvPr/>
        </p:nvPicPr>
        <p:blipFill rotWithShape="1">
          <a:blip r:embed="rId16">
            <a:alphaModFix/>
          </a:blip>
          <a:srcRect b="0" l="0" r="0" t="0"/>
          <a:stretch/>
        </p:blipFill>
        <p:spPr>
          <a:xfrm>
            <a:off x="11534952" y="1964958"/>
            <a:ext cx="324691" cy="324691"/>
          </a:xfrm>
          <a:prstGeom prst="rect">
            <a:avLst/>
          </a:prstGeom>
          <a:noFill/>
          <a:ln>
            <a:noFill/>
          </a:ln>
        </p:spPr>
      </p:pic>
      <p:pic>
        <p:nvPicPr>
          <p:cNvPr descr="Shape&#10;&#10;Description automatically generated" id="105" name="Google Shape;105;p13"/>
          <p:cNvPicPr preferRelativeResize="0"/>
          <p:nvPr/>
        </p:nvPicPr>
        <p:blipFill rotWithShape="1">
          <a:blip r:embed="rId17">
            <a:alphaModFix/>
          </a:blip>
          <a:srcRect b="0" l="0" r="0" t="0"/>
          <a:stretch/>
        </p:blipFill>
        <p:spPr>
          <a:xfrm>
            <a:off x="9446100" y="4797436"/>
            <a:ext cx="324691" cy="324691"/>
          </a:xfrm>
          <a:prstGeom prst="rect">
            <a:avLst/>
          </a:prstGeom>
          <a:noFill/>
          <a:ln>
            <a:noFill/>
          </a:ln>
        </p:spPr>
      </p:pic>
      <p:pic>
        <p:nvPicPr>
          <p:cNvPr descr="A picture containing icon&#10;&#10;Description automatically generated" id="106" name="Google Shape;106;p13"/>
          <p:cNvPicPr preferRelativeResize="0"/>
          <p:nvPr/>
        </p:nvPicPr>
        <p:blipFill rotWithShape="1">
          <a:blip r:embed="rId18">
            <a:alphaModFix/>
          </a:blip>
          <a:srcRect b="0" l="0" r="0" t="0"/>
          <a:stretch/>
        </p:blipFill>
        <p:spPr>
          <a:xfrm>
            <a:off x="11534953" y="4785276"/>
            <a:ext cx="324691" cy="324691"/>
          </a:xfrm>
          <a:prstGeom prst="rect">
            <a:avLst/>
          </a:prstGeom>
          <a:noFill/>
          <a:ln>
            <a:noFill/>
          </a:ln>
        </p:spPr>
      </p:pic>
      <p:pic>
        <p:nvPicPr>
          <p:cNvPr descr="A picture containing icon&#10;&#10;Description automatically generated" id="107" name="Google Shape;107;p13"/>
          <p:cNvPicPr preferRelativeResize="0"/>
          <p:nvPr/>
        </p:nvPicPr>
        <p:blipFill rotWithShape="1">
          <a:blip r:embed="rId19">
            <a:alphaModFix/>
          </a:blip>
          <a:srcRect b="0" l="0" r="0" t="0"/>
          <a:stretch/>
        </p:blipFill>
        <p:spPr>
          <a:xfrm>
            <a:off x="10515968" y="5447662"/>
            <a:ext cx="308594" cy="30859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2"/>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Build of Images and Json</a:t>
            </a:r>
            <a:endParaRPr/>
          </a:p>
        </p:txBody>
      </p:sp>
      <p:pic>
        <p:nvPicPr>
          <p:cNvPr descr="Text&#10;&#10;Description automatically generated" id="168" name="Google Shape;168;p22"/>
          <p:cNvPicPr preferRelativeResize="0"/>
          <p:nvPr>
            <p:ph idx="1" type="body"/>
          </p:nvPr>
        </p:nvPicPr>
        <p:blipFill rotWithShape="1">
          <a:blip r:embed="rId3">
            <a:alphaModFix/>
          </a:blip>
          <a:srcRect b="0" l="0" r="0" t="0"/>
          <a:stretch/>
        </p:blipFill>
        <p:spPr>
          <a:xfrm>
            <a:off x="4324412" y="863600"/>
            <a:ext cx="6403851" cy="5121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2" name="Shape 172"/>
        <p:cNvGrpSpPr/>
        <p:nvPr/>
      </p:nvGrpSpPr>
      <p:grpSpPr>
        <a:xfrm>
          <a:off x="0" y="0"/>
          <a:ext cx="0" cy="0"/>
          <a:chOff x="0" y="0"/>
          <a:chExt cx="0" cy="0"/>
        </a:xfrm>
      </p:grpSpPr>
      <p:sp>
        <p:nvSpPr>
          <p:cNvPr id="173" name="Google Shape;173;p23"/>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74" name="Google Shape;174;p23"/>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sp>
      <p:sp>
        <p:nvSpPr>
          <p:cNvPr id="175" name="Google Shape;175;p23"/>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Preview Images</a:t>
            </a:r>
            <a:endParaRPr/>
          </a:p>
        </p:txBody>
      </p:sp>
      <p:pic>
        <p:nvPicPr>
          <p:cNvPr descr="A picture containing text, vector graphics&#10;&#10;Description automatically generated" id="176" name="Google Shape;176;p23"/>
          <p:cNvPicPr preferRelativeResize="0"/>
          <p:nvPr>
            <p:ph idx="1" type="body"/>
          </p:nvPr>
        </p:nvPicPr>
        <p:blipFill rotWithShape="1">
          <a:blip r:embed="rId3">
            <a:alphaModFix/>
          </a:blip>
          <a:srcRect b="0" l="0" r="0" t="0"/>
          <a:stretch/>
        </p:blipFill>
        <p:spPr>
          <a:xfrm>
            <a:off x="5584525" y="762000"/>
            <a:ext cx="3757500" cy="3757500"/>
          </a:xfrm>
          <a:prstGeom prst="rect">
            <a:avLst/>
          </a:prstGeom>
          <a:noFill/>
          <a:ln>
            <a:noFill/>
          </a:ln>
        </p:spPr>
      </p:pic>
      <p:sp>
        <p:nvSpPr>
          <p:cNvPr id="177" name="Google Shape;177;p23"/>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sp>
      <p:pic>
        <p:nvPicPr>
          <p:cNvPr id="178" name="Google Shape;178;p23"/>
          <p:cNvPicPr preferRelativeResize="0"/>
          <p:nvPr/>
        </p:nvPicPr>
        <p:blipFill>
          <a:blip r:embed="rId4">
            <a:alphaModFix/>
          </a:blip>
          <a:stretch>
            <a:fillRect/>
          </a:stretch>
        </p:blipFill>
        <p:spPr>
          <a:xfrm>
            <a:off x="4381187" y="4969150"/>
            <a:ext cx="6164175" cy="11646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2" name="Shape 182"/>
        <p:cNvGrpSpPr/>
        <p:nvPr/>
      </p:nvGrpSpPr>
      <p:grpSpPr>
        <a:xfrm>
          <a:off x="0" y="0"/>
          <a:ext cx="0" cy="0"/>
          <a:chOff x="0" y="0"/>
          <a:chExt cx="0" cy="0"/>
        </a:xfrm>
      </p:grpSpPr>
      <p:sp>
        <p:nvSpPr>
          <p:cNvPr id="183" name="Google Shape;183;p2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orbel"/>
              <a:ea typeface="Corbel"/>
              <a:cs typeface="Corbel"/>
              <a:sym typeface="Corbel"/>
            </a:endParaRPr>
          </a:p>
        </p:txBody>
      </p:sp>
      <p:sp>
        <p:nvSpPr>
          <p:cNvPr id="184" name="Google Shape;184;p24"/>
          <p:cNvSpPr/>
          <p:nvPr/>
        </p:nvSpPr>
        <p:spPr>
          <a:xfrm rot="10800000">
            <a:off x="0" y="762000"/>
            <a:ext cx="4208489" cy="5334001"/>
          </a:xfrm>
          <a:custGeom>
            <a:rect b="b" l="l" r="r" t="t"/>
            <a:pathLst>
              <a:path extrusionOk="0" h="5334001" w="4208489">
                <a:moveTo>
                  <a:pt x="1015642" y="0"/>
                </a:moveTo>
                <a:lnTo>
                  <a:pt x="4208489" y="0"/>
                </a:lnTo>
                <a:lnTo>
                  <a:pt x="4208489" y="5334001"/>
                </a:lnTo>
                <a:lnTo>
                  <a:pt x="0" y="5334001"/>
                </a:lnTo>
                <a:close/>
              </a:path>
            </a:pathLst>
          </a:custGeom>
          <a:solidFill>
            <a:schemeClr val="accent1"/>
          </a:solidFill>
          <a:ln>
            <a:noFill/>
          </a:ln>
        </p:spPr>
      </p:sp>
      <p:sp>
        <p:nvSpPr>
          <p:cNvPr id="185" name="Google Shape;185;p24"/>
          <p:cNvSpPr txBox="1"/>
          <p:nvPr>
            <p:ph type="title"/>
          </p:nvPr>
        </p:nvSpPr>
        <p:spPr>
          <a:xfrm>
            <a:off x="494260" y="1683144"/>
            <a:ext cx="2774922" cy="3491712"/>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Pixelated Images</a:t>
            </a:r>
            <a:endParaRPr/>
          </a:p>
        </p:txBody>
      </p:sp>
      <p:sp>
        <p:nvSpPr>
          <p:cNvPr id="186" name="Google Shape;186;p24"/>
          <p:cNvSpPr/>
          <p:nvPr/>
        </p:nvSpPr>
        <p:spPr>
          <a:xfrm rot="10800000">
            <a:off x="11190517" y="1056875"/>
            <a:ext cx="1001483" cy="4744251"/>
          </a:xfrm>
          <a:custGeom>
            <a:rect b="b" l="l" r="r" t="t"/>
            <a:pathLst>
              <a:path extrusionOk="0" h="4744251" w="1001483">
                <a:moveTo>
                  <a:pt x="0" y="0"/>
                </a:moveTo>
                <a:lnTo>
                  <a:pt x="1001483" y="0"/>
                </a:lnTo>
                <a:lnTo>
                  <a:pt x="0" y="4744251"/>
                </a:lnTo>
                <a:close/>
              </a:path>
            </a:pathLst>
          </a:custGeom>
          <a:solidFill>
            <a:schemeClr val="accent1"/>
          </a:solidFill>
          <a:ln>
            <a:noFill/>
          </a:ln>
        </p:spPr>
      </p:sp>
      <p:pic>
        <p:nvPicPr>
          <p:cNvPr id="187" name="Google Shape;187;p24"/>
          <p:cNvPicPr preferRelativeResize="0"/>
          <p:nvPr>
            <p:ph idx="1" type="body"/>
          </p:nvPr>
        </p:nvPicPr>
        <p:blipFill rotWithShape="1">
          <a:blip r:embed="rId3">
            <a:alphaModFix/>
          </a:blip>
          <a:srcRect b="0" l="0" r="0" t="0"/>
          <a:stretch/>
        </p:blipFill>
        <p:spPr>
          <a:xfrm>
            <a:off x="5462413" y="762000"/>
            <a:ext cx="4474200" cy="4474200"/>
          </a:xfrm>
          <a:prstGeom prst="rect">
            <a:avLst/>
          </a:prstGeom>
          <a:noFill/>
          <a:ln>
            <a:noFill/>
          </a:ln>
        </p:spPr>
      </p:pic>
      <p:pic>
        <p:nvPicPr>
          <p:cNvPr id="188" name="Google Shape;188;p24"/>
          <p:cNvPicPr preferRelativeResize="0"/>
          <p:nvPr/>
        </p:nvPicPr>
        <p:blipFill>
          <a:blip r:embed="rId4">
            <a:alphaModFix/>
          </a:blip>
          <a:stretch>
            <a:fillRect/>
          </a:stretch>
        </p:blipFill>
        <p:spPr>
          <a:xfrm>
            <a:off x="3887450" y="5391150"/>
            <a:ext cx="7026850" cy="7048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MetaData Info</a:t>
            </a:r>
            <a:endParaRPr/>
          </a:p>
        </p:txBody>
      </p:sp>
      <p:sp>
        <p:nvSpPr>
          <p:cNvPr id="194" name="Google Shape;194;p25"/>
          <p:cNvSpPr txBox="1"/>
          <p:nvPr>
            <p:ph idx="1" type="body"/>
          </p:nvPr>
        </p:nvSpPr>
        <p:spPr>
          <a:xfrm>
            <a:off x="3869268" y="203783"/>
            <a:ext cx="7315200" cy="5120700"/>
          </a:xfrm>
          <a:prstGeom prst="rect">
            <a:avLst/>
          </a:prstGeom>
        </p:spPr>
        <p:txBody>
          <a:bodyPr anchorCtr="0" anchor="ctr" bIns="45700" lIns="91425" spcFirstLastPara="1" rIns="91425" wrap="square" tIns="45700">
            <a:normAutofit/>
          </a:bodyPr>
          <a:lstStyle/>
          <a:p>
            <a:pPr indent="0" lvl="0" marL="457200" rtl="0" algn="l">
              <a:spcBef>
                <a:spcPts val="1200"/>
              </a:spcBef>
              <a:spcAft>
                <a:spcPts val="0"/>
              </a:spcAft>
              <a:buNone/>
            </a:pPr>
            <a:r>
              <a:rPr lang="en-US"/>
              <a:t>Metadata is an essential part of what makes an NFT. It contains all the image’s primary information. </a:t>
            </a:r>
            <a:endParaRPr/>
          </a:p>
        </p:txBody>
      </p:sp>
      <p:pic>
        <p:nvPicPr>
          <p:cNvPr id="195" name="Google Shape;195;p25"/>
          <p:cNvPicPr preferRelativeResize="0"/>
          <p:nvPr/>
        </p:nvPicPr>
        <p:blipFill>
          <a:blip r:embed="rId3">
            <a:alphaModFix/>
          </a:blip>
          <a:stretch>
            <a:fillRect/>
          </a:stretch>
        </p:blipFill>
        <p:spPr>
          <a:xfrm>
            <a:off x="3869263" y="3924125"/>
            <a:ext cx="7820025" cy="1009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6"/>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Corbel"/>
              <a:buNone/>
            </a:pPr>
            <a:r>
              <a:rPr lang="en-US">
                <a:solidFill>
                  <a:schemeClr val="lt1"/>
                </a:solidFill>
              </a:rPr>
              <a:t>MetaData of one image</a:t>
            </a:r>
            <a:endParaRPr/>
          </a:p>
        </p:txBody>
      </p:sp>
      <p:pic>
        <p:nvPicPr>
          <p:cNvPr id="201" name="Google Shape;201;p26"/>
          <p:cNvPicPr preferRelativeResize="0"/>
          <p:nvPr/>
        </p:nvPicPr>
        <p:blipFill>
          <a:blip r:embed="rId3">
            <a:alphaModFix/>
          </a:blip>
          <a:stretch>
            <a:fillRect/>
          </a:stretch>
        </p:blipFill>
        <p:spPr>
          <a:xfrm>
            <a:off x="3626394" y="781050"/>
            <a:ext cx="7820025" cy="5295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7"/>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Pinata and IPFS</a:t>
            </a:r>
            <a:endParaRPr/>
          </a:p>
        </p:txBody>
      </p:sp>
      <p:pic>
        <p:nvPicPr>
          <p:cNvPr id="207" name="Google Shape;207;p27"/>
          <p:cNvPicPr preferRelativeResize="0"/>
          <p:nvPr/>
        </p:nvPicPr>
        <p:blipFill>
          <a:blip r:embed="rId3">
            <a:alphaModFix/>
          </a:blip>
          <a:stretch>
            <a:fillRect/>
          </a:stretch>
        </p:blipFill>
        <p:spPr>
          <a:xfrm>
            <a:off x="3554950" y="1270750"/>
            <a:ext cx="8168225" cy="3819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8"/>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Smart Contract</a:t>
            </a:r>
            <a:endParaRPr/>
          </a:p>
        </p:txBody>
      </p:sp>
      <p:pic>
        <p:nvPicPr>
          <p:cNvPr id="213" name="Google Shape;213;p28" title="smart_contract.mov">
            <a:hlinkClick r:id="rId3"/>
          </p:cNvPr>
          <p:cNvPicPr preferRelativeResize="0"/>
          <p:nvPr/>
        </p:nvPicPr>
        <p:blipFill>
          <a:blip r:embed="rId4">
            <a:alphaModFix/>
          </a:blip>
          <a:stretch>
            <a:fillRect/>
          </a:stretch>
        </p:blipFill>
        <p:spPr>
          <a:xfrm>
            <a:off x="3869275" y="864100"/>
            <a:ext cx="7043525" cy="5282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gtEl>
                                        <p:attrNameLst>
                                          <p:attrName>style.visibility</p:attrName>
                                        </p:attrNameLst>
                                      </p:cBhvr>
                                      <p:to>
                                        <p:strVal val="visible"/>
                                      </p:to>
                                    </p:set>
                                    <p:animEffect filter="fade" transition="in">
                                      <p:cBhvr>
                                        <p:cTn dur="1000"/>
                                        <p:tgtEl>
                                          <p:spTgt spid="2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9"/>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Contract on Rinkeby Testnet Network</a:t>
            </a:r>
            <a:endParaRPr/>
          </a:p>
        </p:txBody>
      </p:sp>
      <p:sp>
        <p:nvSpPr>
          <p:cNvPr id="219" name="Google Shape;219;p29"/>
          <p:cNvSpPr txBox="1"/>
          <p:nvPr>
            <p:ph idx="1" type="body"/>
          </p:nvPr>
        </p:nvSpPr>
        <p:spPr>
          <a:xfrm>
            <a:off x="3869268" y="864108"/>
            <a:ext cx="7315200" cy="51207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t/>
            </a:r>
            <a:endParaRPr/>
          </a:p>
        </p:txBody>
      </p:sp>
      <p:pic>
        <p:nvPicPr>
          <p:cNvPr id="220" name="Google Shape;220;p29"/>
          <p:cNvPicPr preferRelativeResize="0"/>
          <p:nvPr/>
        </p:nvPicPr>
        <p:blipFill>
          <a:blip r:embed="rId3">
            <a:alphaModFix/>
          </a:blip>
          <a:stretch>
            <a:fillRect/>
          </a:stretch>
        </p:blipFill>
        <p:spPr>
          <a:xfrm>
            <a:off x="3593625" y="795350"/>
            <a:ext cx="8090374" cy="52580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Dapp on Streamlit</a:t>
            </a:r>
            <a:endParaRPr/>
          </a:p>
        </p:txBody>
      </p:sp>
      <p:pic>
        <p:nvPicPr>
          <p:cNvPr id="226" name="Google Shape;226;p30" title="dapp_code.mov">
            <a:hlinkClick r:id="rId3"/>
          </p:cNvPr>
          <p:cNvPicPr preferRelativeResize="0"/>
          <p:nvPr/>
        </p:nvPicPr>
        <p:blipFill>
          <a:blip r:embed="rId4">
            <a:alphaModFix/>
          </a:blip>
          <a:stretch>
            <a:fillRect/>
          </a:stretch>
        </p:blipFill>
        <p:spPr>
          <a:xfrm>
            <a:off x="3957225" y="806175"/>
            <a:ext cx="7139300" cy="5354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1"/>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lnSpc>
                <a:spcPct val="125000"/>
              </a:lnSpc>
              <a:spcBef>
                <a:spcPts val="1800"/>
              </a:spcBef>
              <a:spcAft>
                <a:spcPts val="0"/>
              </a:spcAft>
              <a:buClr>
                <a:schemeClr val="dk1"/>
              </a:buClr>
              <a:buSzPts val="1100"/>
              <a:buFont typeface="Arial"/>
              <a:buNone/>
            </a:pPr>
            <a:r>
              <a:t/>
            </a:r>
            <a:endParaRPr b="1" sz="1700">
              <a:solidFill>
                <a:srgbClr val="F0F3F6"/>
              </a:solidFill>
              <a:highlight>
                <a:srgbClr val="0A0C10"/>
              </a:highlight>
              <a:latin typeface="Arial"/>
              <a:ea typeface="Arial"/>
              <a:cs typeface="Arial"/>
              <a:sym typeface="Arial"/>
            </a:endParaRPr>
          </a:p>
          <a:p>
            <a:pPr indent="0" lvl="0" marL="0" rtl="0" algn="l">
              <a:spcBef>
                <a:spcPts val="1200"/>
              </a:spcBef>
              <a:spcAft>
                <a:spcPts val="0"/>
              </a:spcAft>
              <a:buNone/>
            </a:pPr>
            <a:r>
              <a:rPr lang="en-US"/>
              <a:t>Minted Collection on OpenSea Testnet</a:t>
            </a:r>
            <a:endParaRPr/>
          </a:p>
        </p:txBody>
      </p:sp>
      <p:pic>
        <p:nvPicPr>
          <p:cNvPr id="232" name="Google Shape;232;p31"/>
          <p:cNvPicPr preferRelativeResize="0"/>
          <p:nvPr/>
        </p:nvPicPr>
        <p:blipFill>
          <a:blip r:embed="rId3">
            <a:alphaModFix/>
          </a:blip>
          <a:stretch>
            <a:fillRect/>
          </a:stretch>
        </p:blipFill>
        <p:spPr>
          <a:xfrm>
            <a:off x="3462825" y="1209711"/>
            <a:ext cx="8346198" cy="44293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4"/>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Wait, what’s an NFT?</a:t>
            </a:r>
            <a:endParaRPr/>
          </a:p>
        </p:txBody>
      </p:sp>
      <p:pic>
        <p:nvPicPr>
          <p:cNvPr descr="A picture containing light&#10;&#10;Description automatically generated" id="113" name="Google Shape;113;p14"/>
          <p:cNvPicPr preferRelativeResize="0"/>
          <p:nvPr>
            <p:ph idx="1" type="body"/>
          </p:nvPr>
        </p:nvPicPr>
        <p:blipFill rotWithShape="1">
          <a:blip r:embed="rId3">
            <a:alphaModFix/>
          </a:blip>
          <a:srcRect b="0" l="0" r="0" t="0"/>
          <a:stretch/>
        </p:blipFill>
        <p:spPr>
          <a:xfrm>
            <a:off x="1345814" y="3870433"/>
            <a:ext cx="1854587" cy="1854587"/>
          </a:xfrm>
          <a:prstGeom prst="rect">
            <a:avLst/>
          </a:prstGeom>
          <a:noFill/>
          <a:ln>
            <a:noFill/>
          </a:ln>
        </p:spPr>
      </p:pic>
      <p:sp>
        <p:nvSpPr>
          <p:cNvPr id="114" name="Google Shape;114;p14"/>
          <p:cNvSpPr txBox="1"/>
          <p:nvPr/>
        </p:nvSpPr>
        <p:spPr>
          <a:xfrm>
            <a:off x="4015946" y="914400"/>
            <a:ext cx="672600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rbel"/>
                <a:ea typeface="Corbel"/>
                <a:cs typeface="Corbel"/>
                <a:sym typeface="Corbel"/>
              </a:rPr>
              <a:t>Did you know that NFT was Collins Dictionary Word of the Year 2021?</a:t>
            </a:r>
            <a:endParaRPr/>
          </a:p>
        </p:txBody>
      </p:sp>
      <p:pic>
        <p:nvPicPr>
          <p:cNvPr id="115" name="Google Shape;115;p14"/>
          <p:cNvPicPr preferRelativeResize="0"/>
          <p:nvPr/>
        </p:nvPicPr>
        <p:blipFill rotWithShape="1">
          <a:blip r:embed="rId4">
            <a:alphaModFix/>
          </a:blip>
          <a:srcRect b="0" l="0" r="0" t="0"/>
          <a:stretch/>
        </p:blipFill>
        <p:spPr>
          <a:xfrm>
            <a:off x="4015946" y="1588420"/>
            <a:ext cx="6462028" cy="367201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Cryptobara</a:t>
            </a:r>
            <a:endParaRPr/>
          </a:p>
          <a:p>
            <a:pPr indent="0" lvl="0" marL="0" rtl="0" algn="l">
              <a:spcBef>
                <a:spcPts val="0"/>
              </a:spcBef>
              <a:spcAft>
                <a:spcPts val="0"/>
              </a:spcAft>
              <a:buNone/>
            </a:pPr>
            <a:r>
              <a:rPr lang="en-US"/>
              <a:t>Collection</a:t>
            </a:r>
            <a:endParaRPr/>
          </a:p>
        </p:txBody>
      </p:sp>
      <p:pic>
        <p:nvPicPr>
          <p:cNvPr id="238" name="Google Shape;238;p32"/>
          <p:cNvPicPr preferRelativeResize="0"/>
          <p:nvPr/>
        </p:nvPicPr>
        <p:blipFill>
          <a:blip r:embed="rId3">
            <a:alphaModFix/>
          </a:blip>
          <a:stretch>
            <a:fillRect/>
          </a:stretch>
        </p:blipFill>
        <p:spPr>
          <a:xfrm>
            <a:off x="4532163" y="429663"/>
            <a:ext cx="5989427" cy="59894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Explain how this project relates to fintech</a:t>
            </a:r>
            <a:endParaRPr/>
          </a:p>
        </p:txBody>
      </p:sp>
      <p:sp>
        <p:nvSpPr>
          <p:cNvPr id="244" name="Google Shape;244;p33"/>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a:bodyPr>
          <a:lstStyle/>
          <a:p>
            <a:pPr indent="-317500" lvl="0" marL="457200" rtl="0" algn="l">
              <a:spcBef>
                <a:spcPts val="1200"/>
              </a:spcBef>
              <a:spcAft>
                <a:spcPts val="0"/>
              </a:spcAft>
              <a:buSzPts val="1400"/>
              <a:buChar char="●"/>
            </a:pPr>
            <a:r>
              <a:rPr lang="en-US" sz="1400"/>
              <a:t>Liability NFTs and Asset NFTs are created to authenticate proprietary rights of a given contract for the promisor (the party who makes a promise) and the promisee (the party receives the benefits of a contract). Thus contract agreements are tokenized with Liability NFTs and Asset NFTs.</a:t>
            </a:r>
            <a:br>
              <a:rPr lang="en-US" sz="1400"/>
            </a:br>
            <a:endParaRPr sz="1400"/>
          </a:p>
          <a:p>
            <a:pPr indent="-317500" lvl="0" marL="457200" rtl="0" algn="l">
              <a:spcBef>
                <a:spcPts val="0"/>
              </a:spcBef>
              <a:spcAft>
                <a:spcPts val="0"/>
              </a:spcAft>
              <a:buSzPts val="1400"/>
              <a:buChar char="●"/>
            </a:pPr>
            <a:r>
              <a:rPr lang="en-US" sz="1400"/>
              <a:t>This creates new possibilities for handling sensitive data for businesses and trade finance. It provides a tool for devising new products, IDs, supply chain dynamics, payment handling, and much more.</a:t>
            </a:r>
            <a:br>
              <a:rPr lang="en-US" sz="1400">
                <a:solidFill>
                  <a:srgbClr val="40BAD2"/>
                </a:solidFill>
                <a:latin typeface="Arial"/>
                <a:ea typeface="Arial"/>
                <a:cs typeface="Arial"/>
                <a:sym typeface="Arial"/>
              </a:rPr>
            </a:br>
            <a:endParaRPr sz="1400">
              <a:solidFill>
                <a:srgbClr val="40BAD2"/>
              </a:solidFill>
              <a:latin typeface="Arial"/>
              <a:ea typeface="Arial"/>
              <a:cs typeface="Arial"/>
              <a:sym typeface="Arial"/>
            </a:endParaRPr>
          </a:p>
          <a:p>
            <a:pPr indent="-317500" lvl="0" marL="457200" rtl="0" algn="l">
              <a:spcBef>
                <a:spcPts val="0"/>
              </a:spcBef>
              <a:spcAft>
                <a:spcPts val="0"/>
              </a:spcAft>
              <a:buSzPts val="1400"/>
              <a:buChar char="●"/>
            </a:pPr>
            <a:r>
              <a:rPr lang="en-US" sz="1400"/>
              <a:t>NFTs can create a blockchain “receipt” that can track a product from its beginning to when it reaches the consumer. Every step to its creation and everyone who handles the product would be recorded and cannot be changed.</a:t>
            </a:r>
            <a:br>
              <a:rPr lang="en-US" sz="1400"/>
            </a:br>
            <a:endParaRPr sz="1400"/>
          </a:p>
          <a:p>
            <a:pPr indent="-317500" lvl="0" marL="457200" rtl="0" algn="l">
              <a:spcBef>
                <a:spcPts val="0"/>
              </a:spcBef>
              <a:spcAft>
                <a:spcPts val="0"/>
              </a:spcAft>
              <a:buSzPts val="1400"/>
              <a:buChar char="●"/>
            </a:pPr>
            <a:r>
              <a:rPr lang="en-US" sz="1400"/>
              <a:t>Trade Finance consists of intricate regulatory and supply chain processes. These procedures involve numerous moving parts and require a great deal of trust, and thus are highly susceptible to document fraud.</a:t>
            </a:r>
            <a:br>
              <a:rPr lang="en-US" sz="1400"/>
            </a:br>
            <a:endParaRPr sz="1400"/>
          </a:p>
          <a:p>
            <a:pPr indent="-317500" lvl="0" marL="457200" rtl="0" algn="l">
              <a:spcBef>
                <a:spcPts val="0"/>
              </a:spcBef>
              <a:spcAft>
                <a:spcPts val="0"/>
              </a:spcAft>
              <a:buSzPts val="1400"/>
              <a:buChar char="●"/>
            </a:pPr>
            <a:r>
              <a:rPr lang="en-US" sz="1400"/>
              <a:t>NFTs can remove those barriers, eliminate fraud and decrease reliance on intermediaries by tokenizing assets and documents into a single unchangeable digital token.</a:t>
            </a:r>
            <a:br>
              <a:rPr lang="en-US" sz="1400"/>
            </a:br>
            <a:endParaRPr sz="1400"/>
          </a:p>
          <a:p>
            <a:pPr indent="-317500" lvl="0" marL="457200" rtl="0" algn="l">
              <a:spcBef>
                <a:spcPts val="0"/>
              </a:spcBef>
              <a:spcAft>
                <a:spcPts val="0"/>
              </a:spcAft>
              <a:buSzPts val="1400"/>
              <a:buChar char="●"/>
            </a:pPr>
            <a:r>
              <a:rPr lang="en-US" sz="1400"/>
              <a:t>It will minimize the rate of prohibited activity in trade finance, but it also means that companies can save money on overhead, wages, and human error.</a:t>
            </a:r>
            <a:endParaRPr sz="1400"/>
          </a:p>
          <a:p>
            <a:pPr indent="-55879" lvl="0" marL="182880" rtl="0" algn="l">
              <a:lnSpc>
                <a:spcPct val="90000"/>
              </a:lnSpc>
              <a:spcBef>
                <a:spcPts val="0"/>
              </a:spcBef>
              <a:spcAft>
                <a:spcPts val="0"/>
              </a:spcAft>
              <a:buSzPts val="2000"/>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FFFF"/>
                </a:solidFill>
              </a:rPr>
              <a:t>Discuss any unanticipated insights or problems that arose and how you resolved them</a:t>
            </a:r>
            <a:endParaRPr/>
          </a:p>
        </p:txBody>
      </p:sp>
      <p:sp>
        <p:nvSpPr>
          <p:cNvPr id="250" name="Google Shape;250;p34"/>
          <p:cNvSpPr txBox="1"/>
          <p:nvPr>
            <p:ph idx="1" type="body"/>
          </p:nvPr>
        </p:nvSpPr>
        <p:spPr>
          <a:xfrm>
            <a:off x="3761925" y="750927"/>
            <a:ext cx="7315200" cy="3551700"/>
          </a:xfrm>
          <a:prstGeom prst="rect">
            <a:avLst/>
          </a:prstGeom>
        </p:spPr>
        <p:txBody>
          <a:bodyPr anchorCtr="0" anchor="ctr" bIns="45700" lIns="91425" spcFirstLastPara="1" rIns="91425" wrap="square" tIns="45700">
            <a:normAutofit lnSpcReduction="10000"/>
          </a:bodyPr>
          <a:lstStyle/>
          <a:p>
            <a:pPr indent="0" lvl="0" marL="0" rtl="0" algn="l">
              <a:spcBef>
                <a:spcPts val="1200"/>
              </a:spcBef>
              <a:spcAft>
                <a:spcPts val="0"/>
              </a:spcAft>
              <a:buNone/>
            </a:pPr>
            <a:r>
              <a:rPr lang="en-US"/>
              <a:t>Initially, we were going to use the Polygon blockchain. We added the polygon mainnet to Metamask and bought some Matic on Coinbase. However, transferring Matic from coinbase to the metamask wallet deposits it into the ethereum mainnet. Bridging Matic to the Polygon Mainnet incurs large gas fees</a:t>
            </a:r>
            <a:endParaRPr/>
          </a:p>
          <a:p>
            <a:pPr indent="0" lvl="0" marL="0" rtl="0" algn="l">
              <a:spcBef>
                <a:spcPts val="1200"/>
              </a:spcBef>
              <a:spcAft>
                <a:spcPts val="0"/>
              </a:spcAft>
              <a:buNone/>
            </a:pPr>
            <a:r>
              <a:rPr lang="en-US"/>
              <a:t>This can be resolved using https://pancakeswap.finance/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p:txBody>
      </p:sp>
      <p:pic>
        <p:nvPicPr>
          <p:cNvPr id="251" name="Google Shape;251;p34"/>
          <p:cNvPicPr preferRelativeResize="0"/>
          <p:nvPr/>
        </p:nvPicPr>
        <p:blipFill>
          <a:blip r:embed="rId3">
            <a:alphaModFix/>
          </a:blip>
          <a:stretch>
            <a:fillRect/>
          </a:stretch>
        </p:blipFill>
        <p:spPr>
          <a:xfrm>
            <a:off x="6675319" y="3218527"/>
            <a:ext cx="5124796" cy="288269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5"/>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1100"/>
              <a:buFont typeface="Arial"/>
              <a:buNone/>
            </a:pPr>
            <a:r>
              <a:rPr lang="en-US">
                <a:solidFill>
                  <a:srgbClr val="FFFFFF"/>
                </a:solidFill>
              </a:rPr>
              <a:t>Discuss any unanticipated insights or problems that arose and how you resolved them</a:t>
            </a:r>
            <a:endParaRPr/>
          </a:p>
        </p:txBody>
      </p:sp>
      <p:sp>
        <p:nvSpPr>
          <p:cNvPr id="257" name="Google Shape;257;p35"/>
          <p:cNvSpPr txBox="1"/>
          <p:nvPr>
            <p:ph idx="1" type="body"/>
          </p:nvPr>
        </p:nvSpPr>
        <p:spPr>
          <a:xfrm>
            <a:off x="3869268" y="864108"/>
            <a:ext cx="7315200" cy="51207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rPr lang="en-US"/>
              <a:t>Minting transactions inside DApp</a:t>
            </a:r>
            <a:endParaRPr/>
          </a:p>
          <a:p>
            <a:pPr indent="-342900" lvl="0" marL="457200" rtl="0" algn="l">
              <a:spcBef>
                <a:spcPts val="1200"/>
              </a:spcBef>
              <a:spcAft>
                <a:spcPts val="0"/>
              </a:spcAft>
              <a:buSzPts val="1800"/>
              <a:buChar char="●"/>
            </a:pPr>
            <a:r>
              <a:rPr lang="en-US"/>
              <a:t>Error for extra length data ~ related to .transact method</a:t>
            </a:r>
            <a:endParaRPr/>
          </a:p>
          <a:p>
            <a:pPr indent="0" lvl="0" marL="914400" rtl="0" algn="l">
              <a:spcBef>
                <a:spcPts val="1200"/>
              </a:spcBef>
              <a:spcAft>
                <a:spcPts val="0"/>
              </a:spcAft>
              <a:buNone/>
            </a:pPr>
            <a:r>
              <a:rPr lang="en-US"/>
              <a:t>Solved through following process:</a:t>
            </a:r>
            <a:endParaRPr/>
          </a:p>
          <a:p>
            <a:pPr indent="0" lvl="0" marL="914400" rtl="0" algn="l">
              <a:spcBef>
                <a:spcPts val="1200"/>
              </a:spcBef>
              <a:spcAft>
                <a:spcPts val="0"/>
              </a:spcAft>
              <a:buNone/>
            </a:pPr>
            <a:r>
              <a:rPr lang="en-US" sz="1500"/>
              <a:t>Build Transaction </a:t>
            </a:r>
            <a:r>
              <a:rPr lang="en-US" sz="1500">
                <a:solidFill>
                  <a:srgbClr val="222222"/>
                </a:solidFill>
              </a:rPr>
              <a:t>→  Sign Transaction →  Send Raw Transaction</a:t>
            </a:r>
            <a:endParaRPr sz="1500">
              <a:solidFill>
                <a:srgbClr val="222222"/>
              </a:solidFill>
            </a:endParaRPr>
          </a:p>
          <a:p>
            <a:pPr indent="0" lvl="0" marL="914400" rtl="0" algn="l">
              <a:spcBef>
                <a:spcPts val="1200"/>
              </a:spcBef>
              <a:spcAft>
                <a:spcPts val="0"/>
              </a:spcAft>
              <a:buNone/>
            </a:pPr>
            <a:r>
              <a:t/>
            </a:r>
            <a:endParaRPr/>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US"/>
              <a:t>Error for intrinsic gas too low</a:t>
            </a:r>
            <a:endParaRPr/>
          </a:p>
          <a:p>
            <a:pPr indent="-342900" lvl="1" marL="914400" rtl="0" algn="l">
              <a:spcBef>
                <a:spcPts val="0"/>
              </a:spcBef>
              <a:spcAft>
                <a:spcPts val="0"/>
              </a:spcAft>
              <a:buSzPts val="1800"/>
              <a:buChar char="●"/>
            </a:pPr>
            <a:r>
              <a:rPr lang="en-US"/>
              <a:t>Set gas to the same amount as the &lt;gas limit&gt; field on remix</a:t>
            </a:r>
            <a:endParaRPr/>
          </a:p>
        </p:txBody>
      </p:sp>
      <p:sp>
        <p:nvSpPr>
          <p:cNvPr id="258" name="Google Shape;258;p35"/>
          <p:cNvSpPr txBox="1"/>
          <p:nvPr/>
        </p:nvSpPr>
        <p:spPr>
          <a:xfrm>
            <a:off x="304800" y="304800"/>
            <a:ext cx="3000000" cy="3000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 name="Google Shape;259;p35"/>
          <p:cNvPicPr preferRelativeResize="0"/>
          <p:nvPr/>
        </p:nvPicPr>
        <p:blipFill>
          <a:blip r:embed="rId3">
            <a:alphaModFix/>
          </a:blip>
          <a:stretch>
            <a:fillRect/>
          </a:stretch>
        </p:blipFill>
        <p:spPr>
          <a:xfrm>
            <a:off x="4237587" y="3274275"/>
            <a:ext cx="7083075" cy="1019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6"/>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solidFill>
                  <a:srgbClr val="FFFFFF"/>
                </a:solidFill>
              </a:rPr>
              <a:t>Additional ideas that we’d explore if we had more time. </a:t>
            </a:r>
            <a:endParaRPr/>
          </a:p>
        </p:txBody>
      </p:sp>
      <p:sp>
        <p:nvSpPr>
          <p:cNvPr id="265" name="Google Shape;265;p36"/>
          <p:cNvSpPr txBox="1"/>
          <p:nvPr>
            <p:ph idx="1" type="body"/>
          </p:nvPr>
        </p:nvSpPr>
        <p:spPr>
          <a:xfrm>
            <a:off x="3869268" y="864108"/>
            <a:ext cx="7315200" cy="5120700"/>
          </a:xfrm>
          <a:prstGeom prst="rect">
            <a:avLst/>
          </a:prstGeom>
        </p:spPr>
        <p:txBody>
          <a:bodyPr anchorCtr="0" anchor="ctr" bIns="45700" lIns="91425" spcFirstLastPara="1" rIns="91425" wrap="square" tIns="45700">
            <a:normAutofit/>
          </a:bodyPr>
          <a:lstStyle/>
          <a:p>
            <a:pPr indent="0" lvl="0" marL="0" rtl="0" algn="l">
              <a:spcBef>
                <a:spcPts val="1200"/>
              </a:spcBef>
              <a:spcAft>
                <a:spcPts val="0"/>
              </a:spcAft>
              <a:buNone/>
            </a:pPr>
            <a:r>
              <a:rPr lang="en-US" u="sng"/>
              <a:t>Art</a:t>
            </a:r>
            <a:endParaRPr u="sng"/>
          </a:p>
          <a:p>
            <a:pPr indent="-342900" lvl="0" marL="457200" rtl="0" algn="l">
              <a:spcBef>
                <a:spcPts val="1200"/>
              </a:spcBef>
              <a:spcAft>
                <a:spcPts val="0"/>
              </a:spcAft>
              <a:buSzPts val="1800"/>
              <a:buChar char="●"/>
            </a:pPr>
            <a:r>
              <a:rPr lang="en-US"/>
              <a:t>Design our own art layers and elements (increase variations)</a:t>
            </a:r>
            <a:endParaRPr/>
          </a:p>
          <a:p>
            <a:pPr indent="-342900" lvl="0" marL="457200" rtl="0" algn="l">
              <a:spcBef>
                <a:spcPts val="0"/>
              </a:spcBef>
              <a:spcAft>
                <a:spcPts val="0"/>
              </a:spcAft>
              <a:buSzPts val="1800"/>
              <a:buChar char="●"/>
            </a:pPr>
            <a:r>
              <a:rPr lang="en-US"/>
              <a:t>Collaborate with artists over the internet</a:t>
            </a:r>
            <a:endParaRPr/>
          </a:p>
          <a:p>
            <a:pPr indent="-342900" lvl="0" marL="457200" rtl="0" algn="l">
              <a:spcBef>
                <a:spcPts val="0"/>
              </a:spcBef>
              <a:spcAft>
                <a:spcPts val="0"/>
              </a:spcAft>
              <a:buSzPts val="1800"/>
              <a:buChar char="●"/>
            </a:pPr>
            <a:r>
              <a:rPr lang="en-US"/>
              <a:t>Deploy to Opensea Mainnet</a:t>
            </a:r>
            <a:endParaRPr/>
          </a:p>
          <a:p>
            <a:pPr indent="0" lvl="0" marL="0" rtl="0" algn="l">
              <a:spcBef>
                <a:spcPts val="1200"/>
              </a:spcBef>
              <a:spcAft>
                <a:spcPts val="0"/>
              </a:spcAft>
              <a:buNone/>
            </a:pPr>
            <a:r>
              <a:rPr lang="en-US" u="sng"/>
              <a:t>Contract</a:t>
            </a:r>
            <a:endParaRPr u="sng"/>
          </a:p>
          <a:p>
            <a:pPr indent="-342900" lvl="0" marL="457200" rtl="0" algn="l">
              <a:spcBef>
                <a:spcPts val="1200"/>
              </a:spcBef>
              <a:spcAft>
                <a:spcPts val="0"/>
              </a:spcAft>
              <a:buSzPts val="1800"/>
              <a:buChar char="●"/>
            </a:pPr>
            <a:r>
              <a:rPr lang="en-US"/>
              <a:t>Decrease gas fees</a:t>
            </a:r>
            <a:endParaRPr/>
          </a:p>
          <a:p>
            <a:pPr indent="-342900" lvl="0" marL="457200" rtl="0" algn="l">
              <a:spcBef>
                <a:spcPts val="0"/>
              </a:spcBef>
              <a:spcAft>
                <a:spcPts val="0"/>
              </a:spcAft>
              <a:buSzPts val="1800"/>
              <a:buChar char="●"/>
            </a:pPr>
            <a:r>
              <a:rPr lang="en-US"/>
              <a:t>Create our own marketplace</a:t>
            </a:r>
            <a:endParaRPr/>
          </a:p>
          <a:p>
            <a:pPr indent="-342900" lvl="0" marL="457200" rtl="0" algn="l">
              <a:spcBef>
                <a:spcPts val="0"/>
              </a:spcBef>
              <a:spcAft>
                <a:spcPts val="0"/>
              </a:spcAft>
              <a:buSzPts val="1800"/>
              <a:buChar char="●"/>
            </a:pPr>
            <a:r>
              <a:rPr lang="en-US"/>
              <a:t>Develop our own cryptocoin and link it towards purchasing our NFT (e.g. Shibaswap)</a:t>
            </a:r>
            <a:endParaRPr/>
          </a:p>
          <a:p>
            <a:pPr indent="0" lvl="0" marL="0" rtl="0" algn="l">
              <a:spcBef>
                <a:spcPts val="1200"/>
              </a:spcBef>
              <a:spcAft>
                <a:spcPts val="0"/>
              </a:spcAft>
              <a:buNone/>
            </a:pPr>
            <a:r>
              <a:rPr lang="en-US" u="sng"/>
              <a:t>Community</a:t>
            </a:r>
            <a:endParaRPr u="sng"/>
          </a:p>
          <a:p>
            <a:pPr indent="-342900" lvl="0" marL="457200" rtl="0" algn="l">
              <a:spcBef>
                <a:spcPts val="1200"/>
              </a:spcBef>
              <a:spcAft>
                <a:spcPts val="0"/>
              </a:spcAft>
              <a:buSzPts val="1800"/>
              <a:buChar char="●"/>
            </a:pPr>
            <a:r>
              <a:rPr lang="en-US"/>
              <a:t>Start a discord chat for The CryptoBaras</a:t>
            </a:r>
            <a:endParaRPr/>
          </a:p>
          <a:p>
            <a:pPr indent="-342900" lvl="0" marL="457200" rtl="0" algn="l">
              <a:spcBef>
                <a:spcPts val="0"/>
              </a:spcBef>
              <a:spcAft>
                <a:spcPts val="0"/>
              </a:spcAft>
              <a:buSzPts val="1800"/>
              <a:buChar char="●"/>
            </a:pPr>
            <a:r>
              <a:rPr lang="en-US"/>
              <a:t>Carry out Pre-Sale for NFT collection</a:t>
            </a:r>
            <a:endParaRPr/>
          </a:p>
          <a:p>
            <a:pPr indent="-342900" lvl="0" marL="457200" rtl="0" algn="l">
              <a:spcBef>
                <a:spcPts val="0"/>
              </a:spcBef>
              <a:spcAft>
                <a:spcPts val="0"/>
              </a:spcAft>
              <a:buSzPts val="1800"/>
              <a:buChar char="●"/>
            </a:pPr>
            <a:r>
              <a:rPr lang="en-US"/>
              <a:t>Link NFT </a:t>
            </a:r>
            <a:r>
              <a:rPr lang="en-US"/>
              <a:t>proceeds with non-profits or specific communities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Works Cited </a:t>
            </a:r>
            <a:endParaRPr/>
          </a:p>
          <a:p>
            <a:pPr indent="0" lvl="0" marL="0" rtl="0" algn="l">
              <a:spcBef>
                <a:spcPts val="0"/>
              </a:spcBef>
              <a:spcAft>
                <a:spcPts val="0"/>
              </a:spcAft>
              <a:buNone/>
            </a:pPr>
            <a:r>
              <a:rPr lang="en-US"/>
              <a:t>&amp; </a:t>
            </a:r>
            <a:r>
              <a:rPr lang="en-US" sz="2800"/>
              <a:t>Acknowledgments</a:t>
            </a:r>
            <a:endParaRPr sz="2800"/>
          </a:p>
        </p:txBody>
      </p:sp>
      <p:sp>
        <p:nvSpPr>
          <p:cNvPr id="271" name="Google Shape;271;p37"/>
          <p:cNvSpPr txBox="1"/>
          <p:nvPr>
            <p:ph idx="1" type="body"/>
          </p:nvPr>
        </p:nvSpPr>
        <p:spPr>
          <a:xfrm>
            <a:off x="3869268" y="864108"/>
            <a:ext cx="7315200" cy="5120700"/>
          </a:xfrm>
          <a:prstGeom prst="rect">
            <a:avLst/>
          </a:prstGeom>
        </p:spPr>
        <p:txBody>
          <a:bodyPr anchorCtr="0" anchor="ctr" bIns="45700" lIns="91425" spcFirstLastPara="1" rIns="91425" wrap="square" tIns="45700">
            <a:normAutofit/>
          </a:bodyPr>
          <a:lstStyle/>
          <a:p>
            <a:pPr indent="-342900" lvl="0" marL="457200" rtl="0" algn="l">
              <a:spcBef>
                <a:spcPts val="1200"/>
              </a:spcBef>
              <a:spcAft>
                <a:spcPts val="0"/>
              </a:spcAft>
              <a:buSzPts val="1800"/>
              <a:buChar char="●"/>
            </a:pPr>
            <a:r>
              <a:rPr lang="en-US"/>
              <a:t>Simon Kingaby </a:t>
            </a:r>
            <a:r>
              <a:rPr lang="en-US" u="sng">
                <a:solidFill>
                  <a:schemeClr val="accent3"/>
                </a:solidFill>
                <a:hlinkClick r:id="rId3">
                  <a:extLst>
                    <a:ext uri="{A12FA001-AC4F-418D-AE19-62706E023703}">
                      <ahyp:hlinkClr val="tx"/>
                    </a:ext>
                  </a:extLst>
                </a:hlinkClick>
              </a:rPr>
              <a:t>https://github.com/simonkingaby</a:t>
            </a:r>
            <a:endParaRPr/>
          </a:p>
          <a:p>
            <a:pPr indent="-342900" lvl="0" marL="457200" rtl="0" algn="l">
              <a:spcBef>
                <a:spcPts val="0"/>
              </a:spcBef>
              <a:spcAft>
                <a:spcPts val="0"/>
              </a:spcAft>
              <a:buSzPts val="1800"/>
              <a:buChar char="●"/>
            </a:pPr>
            <a:r>
              <a:rPr lang="en-US"/>
              <a:t>Art Layers from </a:t>
            </a:r>
            <a:r>
              <a:rPr lang="en-US" u="sng">
                <a:solidFill>
                  <a:schemeClr val="hlink"/>
                </a:solidFill>
                <a:hlinkClick r:id="rId4"/>
              </a:rPr>
              <a:t>https://www.canva.com/</a:t>
            </a:r>
            <a:endParaRPr/>
          </a:p>
          <a:p>
            <a:pPr indent="-342900" lvl="0" marL="457200" rtl="0" algn="l">
              <a:spcBef>
                <a:spcPts val="0"/>
              </a:spcBef>
              <a:spcAft>
                <a:spcPts val="0"/>
              </a:spcAft>
              <a:buSzPts val="1800"/>
              <a:buChar char="●"/>
            </a:pPr>
            <a:r>
              <a:rPr lang="en-US"/>
              <a:t>Hashlips </a:t>
            </a:r>
            <a:r>
              <a:rPr lang="en-US" u="sng">
                <a:solidFill>
                  <a:schemeClr val="hlink"/>
                </a:solidFill>
                <a:hlinkClick r:id="rId5"/>
              </a:rPr>
              <a:t>https://youtu.be/fzH7Gjadmj0</a:t>
            </a:r>
            <a:endParaRPr/>
          </a:p>
          <a:p>
            <a:pPr indent="0" lvl="0" marL="457200" rtl="0" algn="l">
              <a:spcBef>
                <a:spcPts val="120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15"/>
          <p:cNvSpPr txBox="1"/>
          <p:nvPr>
            <p:ph type="title"/>
          </p:nvPr>
        </p:nvSpPr>
        <p:spPr>
          <a:xfrm>
            <a:off x="252919" y="1123837"/>
            <a:ext cx="2947500" cy="46011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Importance of NFTs</a:t>
            </a:r>
            <a:endParaRPr/>
          </a:p>
        </p:txBody>
      </p:sp>
      <p:sp>
        <p:nvSpPr>
          <p:cNvPr id="121" name="Google Shape;121;p15"/>
          <p:cNvSpPr txBox="1"/>
          <p:nvPr/>
        </p:nvSpPr>
        <p:spPr>
          <a:xfrm>
            <a:off x="3622300" y="889194"/>
            <a:ext cx="7335000" cy="5079600"/>
          </a:xfrm>
          <a:prstGeom prst="rect">
            <a:avLst/>
          </a:prstGeom>
          <a:noFill/>
          <a:ln>
            <a:noFill/>
          </a:ln>
        </p:spPr>
        <p:txBody>
          <a:bodyPr anchorCtr="0" anchor="t" bIns="45700" lIns="91425" spcFirstLastPara="1" rIns="91425" wrap="square" tIns="45700">
            <a:spAutoFit/>
          </a:bodyPr>
          <a:lstStyle/>
          <a:p>
            <a:pPr indent="-342900" lvl="0" marL="457200" marR="0" rtl="0" algn="l">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F</a:t>
            </a:r>
            <a:r>
              <a:rPr lang="en-US" sz="1800">
                <a:solidFill>
                  <a:schemeClr val="dk1"/>
                </a:solidFill>
                <a:latin typeface="Corbel"/>
                <a:ea typeface="Corbel"/>
                <a:cs typeface="Corbel"/>
                <a:sym typeface="Corbel"/>
              </a:rPr>
              <a:t>rom the art world to significant businesses and even high-profile celebrity products, NFT technology is slated to change the nature of digital ownership permanently.</a:t>
            </a:r>
            <a:endParaRPr sz="1800">
              <a:solidFill>
                <a:schemeClr val="dk1"/>
              </a:solidFill>
              <a:latin typeface="Corbel"/>
              <a:ea typeface="Corbel"/>
              <a:cs typeface="Corbel"/>
              <a:sym typeface="Corbel"/>
            </a:endParaRPr>
          </a:p>
          <a:p>
            <a:pPr indent="0" lvl="0" marL="457200" marR="0" rtl="0" algn="l">
              <a:spcBef>
                <a:spcPts val="0"/>
              </a:spcBef>
              <a:spcAft>
                <a:spcPts val="0"/>
              </a:spcAft>
              <a:buNone/>
            </a:pPr>
            <a:r>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However, behind the hype of owning digital items is a much bigger and more important picture. NFTs are on the verge of totally revolutionizing finance trade and global commerce.</a:t>
            </a:r>
            <a:endParaRPr sz="1800">
              <a:solidFill>
                <a:schemeClr val="dk1"/>
              </a:solidFill>
              <a:latin typeface="Corbel"/>
              <a:ea typeface="Corbel"/>
              <a:cs typeface="Corbel"/>
              <a:sym typeface="Corbel"/>
            </a:endParaRPr>
          </a:p>
          <a:p>
            <a:pPr indent="0" lvl="0" marL="457200" rtl="0" algn="l">
              <a:spcBef>
                <a:spcPts val="0"/>
              </a:spcBef>
              <a:spcAft>
                <a:spcPts val="0"/>
              </a:spcAft>
              <a:buNone/>
            </a:pPr>
            <a:r>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There is the potential to tokenize a wide range of assets and connect the finance world to decentralized finance (DeFi) markets.</a:t>
            </a:r>
            <a:endParaRPr sz="1800">
              <a:solidFill>
                <a:schemeClr val="dk1"/>
              </a:solidFill>
              <a:latin typeface="Corbel"/>
              <a:ea typeface="Corbel"/>
              <a:cs typeface="Corbel"/>
              <a:sym typeface="Corbel"/>
            </a:endParaRPr>
          </a:p>
          <a:p>
            <a:pPr indent="0" lvl="0" marL="457200" rtl="0" algn="l">
              <a:spcBef>
                <a:spcPts val="0"/>
              </a:spcBef>
              <a:spcAft>
                <a:spcPts val="0"/>
              </a:spcAft>
              <a:buNone/>
            </a:pPr>
            <a:r>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Financial trade instruments, such as fixed income products and investment notes, can securely move along the blockchain in a way that brings transparency, promotes seamless settlement, and grow liquidity.</a:t>
            </a:r>
            <a:endParaRPr sz="1800">
              <a:solidFill>
                <a:schemeClr val="dk1"/>
              </a:solidFill>
              <a:latin typeface="Corbel"/>
              <a:ea typeface="Corbel"/>
              <a:cs typeface="Corbel"/>
              <a:sym typeface="Corbel"/>
            </a:endParaRPr>
          </a:p>
          <a:p>
            <a:pPr indent="0" lvl="0" marL="457200" rtl="0" algn="l">
              <a:spcBef>
                <a:spcPts val="0"/>
              </a:spcBef>
              <a:spcAft>
                <a:spcPts val="0"/>
              </a:spcAft>
              <a:buNone/>
            </a:pPr>
            <a:r>
              <a:t/>
            </a:r>
            <a:endParaRPr sz="1800">
              <a:solidFill>
                <a:schemeClr val="dk1"/>
              </a:solidFill>
              <a:latin typeface="Corbel"/>
              <a:ea typeface="Corbel"/>
              <a:cs typeface="Corbel"/>
              <a:sym typeface="Corbel"/>
            </a:endParaRPr>
          </a:p>
          <a:p>
            <a:pPr indent="-342900" lvl="0" marL="457200" rtl="0" algn="l">
              <a:spcBef>
                <a:spcPts val="0"/>
              </a:spcBef>
              <a:spcAft>
                <a:spcPts val="0"/>
              </a:spcAft>
              <a:buClr>
                <a:schemeClr val="accent1"/>
              </a:buClr>
              <a:buSzPts val="1800"/>
              <a:buFont typeface="Corbel"/>
              <a:buChar char="●"/>
            </a:pPr>
            <a:r>
              <a:rPr lang="en-US" sz="1800">
                <a:solidFill>
                  <a:schemeClr val="dk1"/>
                </a:solidFill>
                <a:latin typeface="Corbel"/>
                <a:ea typeface="Corbel"/>
                <a:cs typeface="Corbel"/>
                <a:sym typeface="Corbel"/>
              </a:rPr>
              <a:t>Also, smart contracts eliminate intermediaries, diminish counterparty risk and maintain the integrity of deliverables.</a:t>
            </a:r>
            <a:endParaRPr sz="1800">
              <a:solidFill>
                <a:schemeClr val="dk1"/>
              </a:solidFill>
              <a:latin typeface="Corbel"/>
              <a:ea typeface="Corbel"/>
              <a:cs typeface="Corbel"/>
              <a:sym typeface="Corbel"/>
            </a:endParaRPr>
          </a:p>
        </p:txBody>
      </p:sp>
      <p:sp>
        <p:nvSpPr>
          <p:cNvPr id="122" name="Google Shape;122;p15"/>
          <p:cNvSpPr txBox="1"/>
          <p:nvPr/>
        </p:nvSpPr>
        <p:spPr>
          <a:xfrm>
            <a:off x="3943853" y="1870541"/>
            <a:ext cx="74445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23" name="Google Shape;123;p15"/>
          <p:cNvSpPr txBox="1"/>
          <p:nvPr/>
        </p:nvSpPr>
        <p:spPr>
          <a:xfrm>
            <a:off x="3891169" y="3076457"/>
            <a:ext cx="7240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a:p>
            <a:pPr indent="0" lvl="0" marL="0" marR="0" rtl="0" algn="l">
              <a:spcBef>
                <a:spcPts val="0"/>
              </a:spcBef>
              <a:spcAft>
                <a:spcPts val="0"/>
              </a:spcAft>
              <a:buNone/>
            </a:pPr>
            <a:r>
              <a:t/>
            </a:r>
            <a:endParaRPr sz="1800">
              <a:solidFill>
                <a:schemeClr val="dk1"/>
              </a:solidFill>
              <a:latin typeface="Corbel"/>
              <a:ea typeface="Corbel"/>
              <a:cs typeface="Corbel"/>
              <a:sym typeface="Corbel"/>
            </a:endParaRPr>
          </a:p>
        </p:txBody>
      </p:sp>
      <p:sp>
        <p:nvSpPr>
          <p:cNvPr id="124" name="Google Shape;124;p15"/>
          <p:cNvSpPr txBox="1"/>
          <p:nvPr/>
        </p:nvSpPr>
        <p:spPr>
          <a:xfrm>
            <a:off x="103475" y="1749750"/>
            <a:ext cx="541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orbel"/>
              <a:ea typeface="Corbel"/>
              <a:cs typeface="Corbel"/>
              <a:sym typeface="Corbe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6"/>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Importance of NFTs</a:t>
            </a:r>
            <a:endParaRPr/>
          </a:p>
        </p:txBody>
      </p:sp>
      <p:sp>
        <p:nvSpPr>
          <p:cNvPr id="130" name="Google Shape;130;p16"/>
          <p:cNvSpPr txBox="1"/>
          <p:nvPr>
            <p:ph idx="1" type="body"/>
          </p:nvPr>
        </p:nvSpPr>
        <p:spPr>
          <a:xfrm>
            <a:off x="3869268" y="864108"/>
            <a:ext cx="7315200" cy="5120640"/>
          </a:xfrm>
          <a:prstGeom prst="rect">
            <a:avLst/>
          </a:prstGeom>
          <a:noFill/>
          <a:ln>
            <a:noFill/>
          </a:ln>
        </p:spPr>
        <p:txBody>
          <a:bodyPr anchorCtr="0" anchor="ctr" bIns="45700" lIns="91425" spcFirstLastPara="1" rIns="91425" wrap="square" tIns="45700">
            <a:normAutofit fontScale="85000" lnSpcReduction="20000"/>
          </a:bodyPr>
          <a:lstStyle/>
          <a:p>
            <a:pPr indent="-182880" lvl="0" marL="182880" rtl="0" algn="l">
              <a:lnSpc>
                <a:spcPct val="90000"/>
              </a:lnSpc>
              <a:spcBef>
                <a:spcPts val="0"/>
              </a:spcBef>
              <a:spcAft>
                <a:spcPts val="0"/>
              </a:spcAft>
              <a:buSzPct val="100000"/>
              <a:buChar char="●"/>
            </a:pPr>
            <a:r>
              <a:rPr lang="en-US">
                <a:solidFill>
                  <a:schemeClr val="dk1"/>
                </a:solidFill>
              </a:rPr>
              <a:t>NFTs are more than just pngs and jpegs on a blockchain — they represent digital ownership. </a:t>
            </a:r>
            <a:endParaRPr>
              <a:solidFill>
                <a:schemeClr val="dk1"/>
              </a:solidFill>
            </a:endParaRPr>
          </a:p>
          <a:p>
            <a:pPr indent="-74929" lvl="0" marL="182880" rtl="0" algn="l">
              <a:lnSpc>
                <a:spcPct val="90000"/>
              </a:lnSpc>
              <a:spcBef>
                <a:spcPts val="1200"/>
              </a:spcBef>
              <a:spcAft>
                <a:spcPts val="0"/>
              </a:spcAft>
              <a:buSzPct val="100000"/>
              <a:buNone/>
            </a:pPr>
            <a:r>
              <a:t/>
            </a:r>
            <a:endParaRPr>
              <a:solidFill>
                <a:schemeClr val="dk1"/>
              </a:solidFill>
            </a:endParaRPr>
          </a:p>
          <a:p>
            <a:pPr indent="-182880" lvl="0" marL="182880" rtl="0" algn="l">
              <a:lnSpc>
                <a:spcPct val="90000"/>
              </a:lnSpc>
              <a:spcBef>
                <a:spcPts val="1200"/>
              </a:spcBef>
              <a:spcAft>
                <a:spcPts val="0"/>
              </a:spcAft>
              <a:buSzPct val="100000"/>
              <a:buChar char="●"/>
            </a:pPr>
            <a:r>
              <a:rPr lang="en-US">
                <a:solidFill>
                  <a:schemeClr val="dk1"/>
                </a:solidFill>
              </a:rPr>
              <a:t>They are constructed upon smart contracts and blockchain technology, the same decentralized networks that command many popular cryptocurrencies. </a:t>
            </a:r>
            <a:endParaRPr>
              <a:solidFill>
                <a:schemeClr val="dk1"/>
              </a:solidFill>
            </a:endParaRPr>
          </a:p>
          <a:p>
            <a:pPr indent="-74929" lvl="0" marL="182880" rtl="0" algn="l">
              <a:lnSpc>
                <a:spcPct val="90000"/>
              </a:lnSpc>
              <a:spcBef>
                <a:spcPts val="1200"/>
              </a:spcBef>
              <a:spcAft>
                <a:spcPts val="0"/>
              </a:spcAft>
              <a:buSzPct val="100000"/>
              <a:buNone/>
            </a:pPr>
            <a:r>
              <a:t/>
            </a:r>
            <a:endParaRPr>
              <a:solidFill>
                <a:schemeClr val="dk1"/>
              </a:solidFill>
            </a:endParaRPr>
          </a:p>
          <a:p>
            <a:pPr indent="-182880" lvl="0" marL="182880" rtl="0" algn="l">
              <a:lnSpc>
                <a:spcPct val="90000"/>
              </a:lnSpc>
              <a:spcBef>
                <a:spcPts val="1200"/>
              </a:spcBef>
              <a:spcAft>
                <a:spcPts val="0"/>
              </a:spcAft>
              <a:buSzPct val="100000"/>
              <a:buChar char="●"/>
            </a:pPr>
            <a:r>
              <a:rPr lang="en-US">
                <a:solidFill>
                  <a:schemeClr val="dk1"/>
                </a:solidFill>
              </a:rPr>
              <a:t>Blockchain platforms are highly secure and offer entirely verifiable data and an immutable ledger history. </a:t>
            </a:r>
            <a:endParaRPr>
              <a:solidFill>
                <a:schemeClr val="dk1"/>
              </a:solidFill>
            </a:endParaRPr>
          </a:p>
          <a:p>
            <a:pPr indent="-74929" lvl="0" marL="182880" rtl="0" algn="l">
              <a:lnSpc>
                <a:spcPct val="90000"/>
              </a:lnSpc>
              <a:spcBef>
                <a:spcPts val="1200"/>
              </a:spcBef>
              <a:spcAft>
                <a:spcPts val="0"/>
              </a:spcAft>
              <a:buSzPct val="100000"/>
              <a:buNone/>
            </a:pPr>
            <a:r>
              <a:t/>
            </a:r>
            <a:endParaRPr>
              <a:solidFill>
                <a:schemeClr val="dk1"/>
              </a:solidFill>
            </a:endParaRPr>
          </a:p>
          <a:p>
            <a:pPr indent="-182880" lvl="0" marL="182880" rtl="0" algn="l">
              <a:lnSpc>
                <a:spcPct val="90000"/>
              </a:lnSpc>
              <a:spcBef>
                <a:spcPts val="1200"/>
              </a:spcBef>
              <a:spcAft>
                <a:spcPts val="0"/>
              </a:spcAft>
              <a:buSzPct val="100000"/>
              <a:buChar char="●"/>
            </a:pPr>
            <a:r>
              <a:rPr lang="en-US">
                <a:solidFill>
                  <a:schemeClr val="dk1"/>
                </a:solidFill>
              </a:rPr>
              <a:t>Smart contracts, meanwhile, are self-executing, predetermined transactions that reside on the blockchain and define how the assets on the blockchain work. </a:t>
            </a:r>
            <a:endParaRPr>
              <a:solidFill>
                <a:schemeClr val="dk1"/>
              </a:solidFill>
            </a:endParaRPr>
          </a:p>
          <a:p>
            <a:pPr indent="-74929" lvl="0" marL="182880" rtl="0" algn="l">
              <a:lnSpc>
                <a:spcPct val="90000"/>
              </a:lnSpc>
              <a:spcBef>
                <a:spcPts val="1200"/>
              </a:spcBef>
              <a:spcAft>
                <a:spcPts val="0"/>
              </a:spcAft>
              <a:buSzPct val="100000"/>
              <a:buNone/>
            </a:pPr>
            <a:r>
              <a:t/>
            </a:r>
            <a:endParaRPr>
              <a:solidFill>
                <a:schemeClr val="dk1"/>
              </a:solidFill>
            </a:endParaRPr>
          </a:p>
          <a:p>
            <a:pPr indent="-182880" lvl="0" marL="182880" rtl="0" algn="l">
              <a:lnSpc>
                <a:spcPct val="90000"/>
              </a:lnSpc>
              <a:spcBef>
                <a:spcPts val="1200"/>
              </a:spcBef>
              <a:spcAft>
                <a:spcPts val="0"/>
              </a:spcAft>
              <a:buSzPct val="100000"/>
              <a:buChar char="●"/>
            </a:pPr>
            <a:r>
              <a:rPr lang="en-US">
                <a:solidFill>
                  <a:schemeClr val="dk1"/>
                </a:solidFill>
              </a:rPr>
              <a:t>NFTs can take any information and give it a form of uniqueness by making it cryptographically unique from any other batch of data.</a:t>
            </a:r>
            <a:endParaRPr>
              <a:solidFill>
                <a:schemeClr val="dk1"/>
              </a:solidFill>
            </a:endParaRPr>
          </a:p>
          <a:p>
            <a:pPr indent="-74929" lvl="0" marL="182880" rtl="0" algn="l">
              <a:lnSpc>
                <a:spcPct val="90000"/>
              </a:lnSpc>
              <a:spcBef>
                <a:spcPts val="1200"/>
              </a:spcBef>
              <a:spcAft>
                <a:spcPts val="0"/>
              </a:spcAft>
              <a:buSzPct val="100000"/>
              <a:buNone/>
            </a:pPr>
            <a:r>
              <a:t/>
            </a:r>
            <a:endParaRPr>
              <a:solidFill>
                <a:schemeClr val="dk1"/>
              </a:solidFill>
            </a:endParaRPr>
          </a:p>
          <a:p>
            <a:pPr indent="-182880" lvl="0" marL="182880" rtl="0" algn="l">
              <a:lnSpc>
                <a:spcPct val="90000"/>
              </a:lnSpc>
              <a:spcBef>
                <a:spcPts val="1200"/>
              </a:spcBef>
              <a:spcAft>
                <a:spcPts val="0"/>
              </a:spcAft>
              <a:buSzPct val="100000"/>
              <a:buChar char="●"/>
            </a:pPr>
            <a:r>
              <a:rPr lang="en-US">
                <a:solidFill>
                  <a:schemeClr val="dk1"/>
                </a:solidFill>
              </a:rPr>
              <a:t>The data encoded into an NFT cannot be changed, counterfeited, or in any way accessed by anyone not in possession of the pertinent cryptographic keys.</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17"/>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Example NFT Collection</a:t>
            </a:r>
            <a:endParaRPr/>
          </a:p>
        </p:txBody>
      </p:sp>
      <p:pic>
        <p:nvPicPr>
          <p:cNvPr id="136" name="Google Shape;136;p17"/>
          <p:cNvPicPr preferRelativeResize="0"/>
          <p:nvPr/>
        </p:nvPicPr>
        <p:blipFill>
          <a:blip r:embed="rId3">
            <a:alphaModFix/>
          </a:blip>
          <a:stretch>
            <a:fillRect/>
          </a:stretch>
        </p:blipFill>
        <p:spPr>
          <a:xfrm>
            <a:off x="8760100" y="864100"/>
            <a:ext cx="2424374" cy="2484725"/>
          </a:xfrm>
          <a:prstGeom prst="rect">
            <a:avLst/>
          </a:prstGeom>
          <a:noFill/>
          <a:ln>
            <a:noFill/>
          </a:ln>
        </p:spPr>
      </p:pic>
      <p:pic>
        <p:nvPicPr>
          <p:cNvPr id="137" name="Google Shape;137;p17"/>
          <p:cNvPicPr preferRelativeResize="0"/>
          <p:nvPr/>
        </p:nvPicPr>
        <p:blipFill>
          <a:blip r:embed="rId4">
            <a:alphaModFix/>
          </a:blip>
          <a:stretch>
            <a:fillRect/>
          </a:stretch>
        </p:blipFill>
        <p:spPr>
          <a:xfrm>
            <a:off x="3440375" y="864100"/>
            <a:ext cx="5311249" cy="4526125"/>
          </a:xfrm>
          <a:prstGeom prst="rect">
            <a:avLst/>
          </a:prstGeom>
          <a:noFill/>
          <a:ln>
            <a:noFill/>
          </a:ln>
        </p:spPr>
      </p:pic>
      <p:pic>
        <p:nvPicPr>
          <p:cNvPr id="138" name="Google Shape;138;p17"/>
          <p:cNvPicPr preferRelativeResize="0"/>
          <p:nvPr/>
        </p:nvPicPr>
        <p:blipFill>
          <a:blip r:embed="rId5">
            <a:alphaModFix/>
          </a:blip>
          <a:stretch>
            <a:fillRect/>
          </a:stretch>
        </p:blipFill>
        <p:spPr>
          <a:xfrm>
            <a:off x="8760100" y="3348822"/>
            <a:ext cx="2424375" cy="248255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8"/>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The Project</a:t>
            </a:r>
            <a:endParaRPr/>
          </a:p>
        </p:txBody>
      </p:sp>
      <p:pic>
        <p:nvPicPr>
          <p:cNvPr id="144" name="Google Shape;144;p18"/>
          <p:cNvPicPr preferRelativeResize="0"/>
          <p:nvPr/>
        </p:nvPicPr>
        <p:blipFill>
          <a:blip r:embed="rId3">
            <a:alphaModFix/>
          </a:blip>
          <a:stretch>
            <a:fillRect/>
          </a:stretch>
        </p:blipFill>
        <p:spPr>
          <a:xfrm>
            <a:off x="4796094" y="1128713"/>
            <a:ext cx="4981575" cy="4600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9"/>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Our Process!</a:t>
            </a:r>
            <a:endParaRPr/>
          </a:p>
        </p:txBody>
      </p:sp>
      <p:pic>
        <p:nvPicPr>
          <p:cNvPr id="150" name="Google Shape;150;p19" title="On Track.mov">
            <a:hlinkClick r:id="rId3"/>
          </p:cNvPr>
          <p:cNvPicPr preferRelativeResize="0"/>
          <p:nvPr/>
        </p:nvPicPr>
        <p:blipFill>
          <a:blip r:embed="rId4">
            <a:alphaModFix/>
          </a:blip>
          <a:stretch>
            <a:fillRect/>
          </a:stretch>
        </p:blipFill>
        <p:spPr>
          <a:xfrm>
            <a:off x="4545800" y="1061750"/>
            <a:ext cx="6217576" cy="46631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
                                        </p:tgtEl>
                                        <p:attrNameLst>
                                          <p:attrName>style.visibility</p:attrName>
                                        </p:attrNameLst>
                                      </p:cBhvr>
                                      <p:to>
                                        <p:strVal val="visible"/>
                                      </p:to>
                                    </p:set>
                                    <p:animEffect filter="fade" transition="in">
                                      <p:cBhvr>
                                        <p:cTn dur="1000"/>
                                        <p:tgtEl>
                                          <p:spTgt spid="1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0"/>
          <p:cNvSpPr txBox="1"/>
          <p:nvPr>
            <p:ph type="title"/>
          </p:nvPr>
        </p:nvSpPr>
        <p:spPr>
          <a:xfrm>
            <a:off x="252919" y="1123837"/>
            <a:ext cx="2947482" cy="460118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rgbClr val="FFFFFF"/>
              </a:buClr>
              <a:buSzPts val="3600"/>
              <a:buFont typeface="Corbel"/>
              <a:buNone/>
            </a:pPr>
            <a:r>
              <a:rPr lang="en-US"/>
              <a:t>Creation of Layers</a:t>
            </a:r>
            <a:endParaRPr/>
          </a:p>
        </p:txBody>
      </p:sp>
      <p:pic>
        <p:nvPicPr>
          <p:cNvPr descr="A picture containing text&#10;&#10;Description automatically generated" id="156" name="Google Shape;156;p20"/>
          <p:cNvPicPr preferRelativeResize="0"/>
          <p:nvPr>
            <p:ph idx="1" type="body"/>
          </p:nvPr>
        </p:nvPicPr>
        <p:blipFill rotWithShape="1">
          <a:blip r:embed="rId3">
            <a:alphaModFix/>
          </a:blip>
          <a:srcRect b="0" l="0" r="0" t="0"/>
          <a:stretch/>
        </p:blipFill>
        <p:spPr>
          <a:xfrm>
            <a:off x="4324412" y="863600"/>
            <a:ext cx="6403851" cy="51212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1"/>
          <p:cNvSpPr txBox="1"/>
          <p:nvPr>
            <p:ph type="title"/>
          </p:nvPr>
        </p:nvSpPr>
        <p:spPr>
          <a:xfrm>
            <a:off x="252919" y="1123837"/>
            <a:ext cx="2947500" cy="46011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Rarity Properties on OpenSea</a:t>
            </a:r>
            <a:endParaRPr/>
          </a:p>
        </p:txBody>
      </p:sp>
      <p:pic>
        <p:nvPicPr>
          <p:cNvPr id="162" name="Google Shape;162;p21"/>
          <p:cNvPicPr preferRelativeResize="0"/>
          <p:nvPr/>
        </p:nvPicPr>
        <p:blipFill>
          <a:blip r:embed="rId3">
            <a:alphaModFix/>
          </a:blip>
          <a:stretch>
            <a:fillRect/>
          </a:stretch>
        </p:blipFill>
        <p:spPr>
          <a:xfrm>
            <a:off x="3352819" y="152400"/>
            <a:ext cx="8559768" cy="65531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rame">
  <a:themeElements>
    <a:clrScheme name="Frame">
      <a:dk1>
        <a:srgbClr val="000000"/>
      </a:dk1>
      <a:lt1>
        <a:srgbClr val="FFFFFF"/>
      </a:lt1>
      <a:dk2>
        <a:srgbClr val="545454"/>
      </a:dk2>
      <a:lt2>
        <a:srgbClr val="BFBFBF"/>
      </a:lt2>
      <a:accent1>
        <a:srgbClr val="40BAD2"/>
      </a:accent1>
      <a:accent2>
        <a:srgbClr val="FAB900"/>
      </a:accent2>
      <a:accent3>
        <a:srgbClr val="90BB23"/>
      </a:accent3>
      <a:accent4>
        <a:srgbClr val="EE7008"/>
      </a:accent4>
      <a:accent5>
        <a:srgbClr val="1AB39F"/>
      </a:accent5>
      <a:accent6>
        <a:srgbClr val="D5393D"/>
      </a:accent6>
      <a:hlink>
        <a:srgbClr val="90BB23"/>
      </a:hlink>
      <a:folHlink>
        <a:srgbClr val="EE700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